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15A962F-ACE8-4A28-A52C-8443A4B06D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6AFA-4041-4B9B-8D53-8AB75125A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F63E1-A46D-4405-9134-77BB4AD610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0FB1-0BCD-40BF-8D41-6800DF240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5FC18-A6D6-47A2-B4C3-621E48EB3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8389-7B7C-428B-96C9-52D41AC5F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ACD7-A741-466C-B628-BBC493B9A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86961-5764-442C-831E-3805C4DE6C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7895-5D89-4B13-9BD3-54BBF4022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3F11-E616-4CFD-A92A-AA3754040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43BE-1F72-4A72-90D9-FFDAF54AA2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017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018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8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018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8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018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E9C7E9B4-E4AB-41A1-91B5-393D87892D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ho-ohi.org/wp-content/athens-greec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1.postimage.org/kkwu3d35g/evfroniiy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wikia.com/ceramica/images/5/55/Athena_Herakles_Staatliche_Antikensammlungen_2301_A_ful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izslovo.org/content/images/stories/torop/istoriya_nikopolya/skify-i-greky5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hitov.ru/in/greece/ancient-agora/agora-view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itchellteachers.net/WorldHistory/AncientGreece/Images/AngoraAncientAthensTran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900igr.net/datai/geografija/Gorod-bogini-Afiny/0014-017-Agor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5308/3584418.18/0_683c1_c2651c9d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turi.ru/upload/blog/95f/95f4f745a4f9c3c2ded37b131886bd2c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hyperlink" Target="http://hamam52.ru/?afa=nike-greek-mythology-picture-OjwqAvjnFEOg_/cQrsMjkh2oCNeZCfzVz3L8wQejofOWqndr2CmNRyLb3T05Y1AhbPhbl4/ek1_pzT8xAFXKe/GrFDKDoFM4de3x7gP90_GEhi3.jpg" TargetMode="External"/><Relationship Id="rId2" Type="http://schemas.openxmlformats.org/officeDocument/2006/relationships/hyperlink" Target="http://www.larousse.fr/encyclopedie/data/images/101436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awc-corp.com/?fbd=pictures-of-the-temple-of-arthena-9PcpvFK0jRCn3uaDzll9o0bxYbkHa1idgtZLieFO3Z2suAaH98IM20gQxKKaw6jhFNIV38GzycpmlC08W9VRHS/epB7VN6gfl8sjmAnl5PabuJnvYThy5eyQbkijV_99WAuxbFFtVkKkFjhnJ2PGZI/3O9/thXs=1py.jpg" TargetMode="External"/><Relationship Id="rId4" Type="http://schemas.openxmlformats.org/officeDocument/2006/relationships/hyperlink" Target="http://www.sacred-destinations.com/greece/images/athens/athena-nike/resized/facade-1978-ccc-serendigity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3/30/Vienna_Pallas_closeup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emacle.org/bloodwolf/poetes/falc/pindare/ParthenonRekonstrukt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.telegraph.co.uk/multimedia/archive/01765/greece_1765779c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i/geografija/Gorod-bogini-Afiny/0008-007-V-Piree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39.radikal.ru/i086/1102/4b/b57217e5e8f1t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hoto.dreamvoyage.ru/_ph/100/2/17526504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-fotki.yandex.ru/get/4607/sklv-svt.28/0_61650_f384df7c_X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tourism-travel.ucoz.ru/greece01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eridian-travel.ru/images/clipart/greece/Greece_map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ock-images.antiqueprints.com/images/sm0059-AthensEnvirons(e4349)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c/0/43/662/43662923_athene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tc.usf.edu/clipart/22100/22128/minerva_22128_lg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llada-russia.ru/images/1632543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proshkolu.ru/content/media/pic/std/2000000/1805000/1804484-93a55c2362da42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dic.eu5.org/pict2/kliteios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otdihinfo.ru/album/images/718-mi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botinok.co.il/sites/default/files/images/7eb9e6de6807ea8573de65a110815017_0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mitagemuseum.org/imgs_Ru/08/hm89_0_0_15_1_big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history-war.ucoz.ru/_ph/3/2/6768349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/>
              <a:t>В городе богини Афины</a:t>
            </a:r>
          </a:p>
        </p:txBody>
      </p:sp>
      <p:pic>
        <p:nvPicPr>
          <p:cNvPr id="4101" name="Picture 5" descr="Картинка 4 из 91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581400"/>
            <a:ext cx="5076825" cy="3381375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99325" y="3617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257800" y="6477000"/>
            <a:ext cx="25146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Краснофигурные вазы</a:t>
            </a:r>
          </a:p>
        </p:txBody>
      </p:sp>
      <p:pic>
        <p:nvPicPr>
          <p:cNvPr id="64517" name="Picture 5" descr="Картинка 18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095750" cy="3810000"/>
          </a:xfrm>
          <a:prstGeom prst="rect">
            <a:avLst/>
          </a:prstGeom>
          <a:noFill/>
        </p:spPr>
      </p:pic>
      <p:pic>
        <p:nvPicPr>
          <p:cNvPr id="64519" name="Picture 7" descr="Картинка 8 из 1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26193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Греческая мастерская</a:t>
            </a:r>
          </a:p>
        </p:txBody>
      </p:sp>
      <p:pic>
        <p:nvPicPr>
          <p:cNvPr id="65543" name="Picture 7" descr="Картинка 2 из 2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7086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Район Агора</a:t>
            </a:r>
          </a:p>
        </p:txBody>
      </p:sp>
      <p:pic>
        <p:nvPicPr>
          <p:cNvPr id="66565" name="Picture 5" descr="Картинка 5 из 12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543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Площадь Агора</a:t>
            </a:r>
          </a:p>
        </p:txBody>
      </p:sp>
      <p:pic>
        <p:nvPicPr>
          <p:cNvPr id="67589" name="Picture 5" descr="Картинка 24 из 17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Храм Гефеста</a:t>
            </a:r>
          </a:p>
        </p:txBody>
      </p:sp>
      <p:pic>
        <p:nvPicPr>
          <p:cNvPr id="68613" name="Picture 5" descr="Картинка 14 из 3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257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Афиняне не представляли своей жизни без каждодневных посещений Агоры</a:t>
            </a:r>
          </a:p>
        </p:txBody>
      </p:sp>
      <p:pic>
        <p:nvPicPr>
          <p:cNvPr id="70661" name="Picture 5" descr="Картинка 17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3152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Район Акрополь</a:t>
            </a:r>
          </a:p>
        </p:txBody>
      </p:sp>
      <p:pic>
        <p:nvPicPr>
          <p:cNvPr id="71685" name="Picture 5" descr="Картинка 19 из 54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7162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Храм Богини Ники</a:t>
            </a:r>
          </a:p>
        </p:txBody>
      </p:sp>
      <p:pic>
        <p:nvPicPr>
          <p:cNvPr id="72709" name="Picture 5" descr="Картинка 16 из 7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5076825" cy="3438525"/>
          </a:xfrm>
          <a:prstGeom prst="rect">
            <a:avLst/>
          </a:prstGeom>
          <a:noFill/>
        </p:spPr>
      </p:pic>
      <p:sp>
        <p:nvSpPr>
          <p:cNvPr id="72711" name="AutoShape 7" descr="Картинка 25 из 708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209925" y="1524000"/>
            <a:ext cx="2724150" cy="3810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2713" name="Picture 9" descr="Картинка 25 из 7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9850" y="1981200"/>
            <a:ext cx="2724150" cy="3810000"/>
          </a:xfrm>
          <a:prstGeom prst="rect">
            <a:avLst/>
          </a:prstGeom>
          <a:noFill/>
        </p:spPr>
      </p:pic>
      <p:pic>
        <p:nvPicPr>
          <p:cNvPr id="72717" name="Picture 13" descr="Картинка 55 из 48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57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Богиня Афина</a:t>
            </a:r>
          </a:p>
        </p:txBody>
      </p:sp>
      <p:pic>
        <p:nvPicPr>
          <p:cNvPr id="73733" name="Picture 5" descr="Картинка 2 из 50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2971800" cy="4953000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717925" y="2606675"/>
            <a:ext cx="551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Афина в древнегреческой</a:t>
            </a:r>
          </a:p>
          <a:p>
            <a:r>
              <a:rPr lang="ru-RU" sz="3200" b="1"/>
              <a:t>мифологии - это </a:t>
            </a:r>
          </a:p>
          <a:p>
            <a:r>
              <a:rPr lang="ru-RU" sz="3200" b="1"/>
              <a:t>богиня мудрости </a:t>
            </a:r>
          </a:p>
          <a:p>
            <a:r>
              <a:rPr lang="ru-RU" sz="3200" b="1"/>
              <a:t>и справедливой войны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Парфенон</a:t>
            </a:r>
          </a:p>
        </p:txBody>
      </p:sp>
      <p:pic>
        <p:nvPicPr>
          <p:cNvPr id="74757" name="Picture 5" descr="Картинка 63 из 15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5410200" cy="3886200"/>
          </a:xfrm>
          <a:prstGeom prst="rect">
            <a:avLst/>
          </a:prstGeom>
          <a:noFill/>
        </p:spPr>
      </p:pic>
      <p:pic>
        <p:nvPicPr>
          <p:cNvPr id="74759" name="Picture 7" descr="greece_1765779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0"/>
            <a:ext cx="3200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В гаванях Пирея</a:t>
            </a:r>
          </a:p>
        </p:txBody>
      </p:sp>
      <p:pic>
        <p:nvPicPr>
          <p:cNvPr id="56323" name="Picture 3" descr="Картинка 7 из 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/>
          <a:lstStyle/>
          <a:p>
            <a:pPr algn="ctr"/>
            <a:r>
              <a:rPr lang="ru-RU" sz="4000"/>
              <a:t>Статуя Афины В Парфеноне</a:t>
            </a:r>
          </a:p>
        </p:txBody>
      </p:sp>
      <p:pic>
        <p:nvPicPr>
          <p:cNvPr id="75781" name="Picture 5" descr="Картинка 7 из 136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11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Храм Эрехтейон</a:t>
            </a:r>
          </a:p>
        </p:txBody>
      </p:sp>
      <p:pic>
        <p:nvPicPr>
          <p:cNvPr id="76805" name="Picture 5" descr="Картинка 27 из 3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6934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Оливковое дерево</a:t>
            </a:r>
          </a:p>
        </p:txBody>
      </p:sp>
      <p:pic>
        <p:nvPicPr>
          <p:cNvPr id="77829" name="Picture 5" descr="Картинка 14 из 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934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924800" cy="838200"/>
          </a:xfrm>
        </p:spPr>
        <p:txBody>
          <a:bodyPr/>
          <a:lstStyle/>
          <a:p>
            <a:pPr algn="ctr"/>
            <a:r>
              <a:rPr lang="ru-RU" sz="2800"/>
              <a:t>Греция – виденье моих снов. </a:t>
            </a:r>
            <a:br>
              <a:rPr lang="ru-RU" sz="2800"/>
            </a:br>
            <a:r>
              <a:rPr lang="ru-RU" sz="2800"/>
              <a:t>Родина мифических героев. </a:t>
            </a:r>
            <a:br>
              <a:rPr lang="ru-RU" sz="2800"/>
            </a:br>
            <a:r>
              <a:rPr lang="ru-RU" sz="2800"/>
              <a:t>Скалы здесь – обители Богов. </a:t>
            </a:r>
            <a:br>
              <a:rPr lang="ru-RU" sz="2800"/>
            </a:br>
            <a:r>
              <a:rPr lang="ru-RU" sz="2800"/>
              <a:t>В памяти живут герои Трои.</a:t>
            </a:r>
            <a:br>
              <a:rPr lang="ru-RU" sz="2800"/>
            </a:br>
            <a:endParaRPr lang="ru-RU" sz="2800"/>
          </a:p>
        </p:txBody>
      </p:sp>
      <p:pic>
        <p:nvPicPr>
          <p:cNvPr id="78855" name="Picture 7" descr="Картинка 69 из 145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324600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Картинка 42 из 936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7848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Пирей и Афины</a:t>
            </a:r>
          </a:p>
        </p:txBody>
      </p:sp>
      <p:pic>
        <p:nvPicPr>
          <p:cNvPr id="54277" name="Picture 5" descr="Картинка 18 из 111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990600"/>
          </a:xfrm>
        </p:spPr>
        <p:txBody>
          <a:bodyPr/>
          <a:lstStyle/>
          <a:p>
            <a:r>
              <a:rPr lang="ru-RU"/>
              <a:t>Миф о рождении богини Афины</a:t>
            </a:r>
          </a:p>
        </p:txBody>
      </p:sp>
      <p:pic>
        <p:nvPicPr>
          <p:cNvPr id="55301" name="Picture 5" descr="Картинка 27 из 14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6096000" cy="4800600"/>
          </a:xfrm>
          <a:prstGeom prst="rect">
            <a:avLst/>
          </a:prstGeom>
          <a:noFill/>
        </p:spPr>
      </p:pic>
      <p:pic>
        <p:nvPicPr>
          <p:cNvPr id="55306" name="Picture 10" descr="Картинка 34 из 136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5000"/>
            <a:ext cx="2971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План города Афины</a:t>
            </a:r>
          </a:p>
        </p:txBody>
      </p:sp>
      <p:pic>
        <p:nvPicPr>
          <p:cNvPr id="60420" name="Picture 4" descr="сканирование00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057400"/>
            <a:ext cx="6781800" cy="48006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Район Керамик</a:t>
            </a:r>
          </a:p>
        </p:txBody>
      </p:sp>
      <p:pic>
        <p:nvPicPr>
          <p:cNvPr id="61445" name="Picture 5" descr="Картинка 43 из 10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990600"/>
          </a:xfrm>
        </p:spPr>
        <p:txBody>
          <a:bodyPr/>
          <a:lstStyle/>
          <a:p>
            <a:pPr algn="ctr"/>
            <a:r>
              <a:rPr lang="ru-RU" sz="4400"/>
              <a:t>Гончарные мастерские</a:t>
            </a:r>
          </a:p>
        </p:txBody>
      </p:sp>
      <p:pic>
        <p:nvPicPr>
          <p:cNvPr id="62469" name="Picture 5" descr="1804484-93a55c2362da4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333750" cy="2838450"/>
          </a:xfrm>
          <a:prstGeom prst="rect">
            <a:avLst/>
          </a:prstGeom>
          <a:noFill/>
        </p:spPr>
      </p:pic>
      <p:pic>
        <p:nvPicPr>
          <p:cNvPr id="62471" name="Picture 7" descr="Картинка 18 из 2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4762500" cy="3124200"/>
          </a:xfrm>
          <a:prstGeom prst="rect">
            <a:avLst/>
          </a:prstGeom>
          <a:noFill/>
        </p:spPr>
      </p:pic>
      <p:pic>
        <p:nvPicPr>
          <p:cNvPr id="62473" name="Picture 9" descr="Картинка 28 из 2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2100" y="990600"/>
            <a:ext cx="37719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/>
              <a:t>Чернофигурные вазы</a:t>
            </a:r>
          </a:p>
        </p:txBody>
      </p:sp>
      <p:pic>
        <p:nvPicPr>
          <p:cNvPr id="63493" name="Picture 5" descr="7eb9e6de6807ea8573de65a110815017_0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57525"/>
            <a:ext cx="2590800" cy="3800475"/>
          </a:xfrm>
          <a:prstGeom prst="rect">
            <a:avLst/>
          </a:prstGeom>
          <a:noFill/>
        </p:spPr>
      </p:pic>
      <p:pic>
        <p:nvPicPr>
          <p:cNvPr id="63495" name="Picture 7" descr="6768349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1676400"/>
            <a:ext cx="2628900" cy="3524250"/>
          </a:xfrm>
          <a:prstGeom prst="rect">
            <a:avLst/>
          </a:prstGeom>
          <a:noFill/>
        </p:spPr>
      </p:pic>
      <p:pic>
        <p:nvPicPr>
          <p:cNvPr id="63497" name="Picture 9" descr="hm89_0_0_15_1_bi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90800"/>
            <a:ext cx="2714625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162</TotalTime>
  <Words>77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Wingdings</vt:lpstr>
      <vt:lpstr>Times New Roman</vt:lpstr>
      <vt:lpstr>Капсулы</vt:lpstr>
      <vt:lpstr>В городе богини Афины</vt:lpstr>
      <vt:lpstr>В гаванях Пирея</vt:lpstr>
      <vt:lpstr>Слайд 3</vt:lpstr>
      <vt:lpstr>Пирей и Афины</vt:lpstr>
      <vt:lpstr>Миф о рождении богини Афины</vt:lpstr>
      <vt:lpstr>План города Афины</vt:lpstr>
      <vt:lpstr>Район Керамик</vt:lpstr>
      <vt:lpstr>Гончарные мастерские</vt:lpstr>
      <vt:lpstr>Чернофигурные вазы</vt:lpstr>
      <vt:lpstr>Краснофигурные вазы</vt:lpstr>
      <vt:lpstr>Греческая мастерская</vt:lpstr>
      <vt:lpstr>Район Агора</vt:lpstr>
      <vt:lpstr>Площадь Агора</vt:lpstr>
      <vt:lpstr>Храм Гефеста</vt:lpstr>
      <vt:lpstr>Афиняне не представляли своей жизни без каждодневных посещений Агоры</vt:lpstr>
      <vt:lpstr>Район Акрополь</vt:lpstr>
      <vt:lpstr>Храм Богини Ники</vt:lpstr>
      <vt:lpstr>Богиня Афина</vt:lpstr>
      <vt:lpstr>Парфенон</vt:lpstr>
      <vt:lpstr>Статуя Афины В Парфеноне</vt:lpstr>
      <vt:lpstr>Храм Эрехтейон</vt:lpstr>
      <vt:lpstr>Оливковое дерево</vt:lpstr>
      <vt:lpstr>Греция – виденье моих снов.  Родина мифических героев.  Скалы здесь – обители Богов.  В памяти живут герои Трои.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11</cp:revision>
  <cp:lastPrinted>1601-01-01T00:00:00Z</cp:lastPrinted>
  <dcterms:created xsi:type="dcterms:W3CDTF">1601-01-01T00:00:00Z</dcterms:created>
  <dcterms:modified xsi:type="dcterms:W3CDTF">2011-12-06T14:15:23Z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