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Победа греков </a:t>
            </a:r>
            <a:r>
              <a:rPr lang="ru-RU" dirty="0" smtClean="0"/>
              <a:t>над </a:t>
            </a:r>
            <a:r>
              <a:rPr lang="ru-RU" dirty="0" smtClean="0"/>
              <a:t>персами </a:t>
            </a:r>
            <a:r>
              <a:rPr lang="ru-RU" dirty="0" smtClean="0"/>
              <a:t>в Марафонской битве</a:t>
            </a:r>
            <a:endParaRPr lang="ru-RU" dirty="0"/>
          </a:p>
        </p:txBody>
      </p:sp>
      <p:pic>
        <p:nvPicPr>
          <p:cNvPr id="4" name="Содержимое 3" descr="УУУ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22638"/>
            <a:ext cx="7704856" cy="4858690"/>
          </a:xfrm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404664"/>
            <a:ext cx="4536504" cy="561662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466728" cy="5865515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 должность стратега Народное собрание избрало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Мильтиада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332656"/>
            <a:ext cx="8568952" cy="619268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536" y="404664"/>
            <a:ext cx="8424936" cy="619268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332656"/>
            <a:ext cx="8208912" cy="604867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29000"/>
            <a:ext cx="8496944" cy="309634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200" b="0" dirty="0" smtClean="0"/>
              <a:t>Персы решили, что греки обезумели, немногочисленное пешее войско против конницы и лучников. Битва </a:t>
            </a:r>
            <a:r>
              <a:rPr lang="ru-RU" sz="3200" b="0" dirty="0" smtClean="0"/>
              <a:t>началась…</a:t>
            </a:r>
            <a:endParaRPr lang="ru-RU" sz="32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2657"/>
            <a:ext cx="7772400" cy="2880319"/>
          </a:xfrm>
        </p:spPr>
        <p:txBody>
          <a:bodyPr>
            <a:normAutofit/>
          </a:bodyPr>
          <a:lstStyle/>
          <a:p>
            <a:r>
              <a:rPr lang="ru-RU" i="1" dirty="0" smtClean="0"/>
              <a:t>“</a:t>
            </a:r>
            <a:r>
              <a:rPr lang="ru-RU" sz="2800" i="1" dirty="0" smtClean="0"/>
              <a:t>Вперёд, сыны Эллады! </a:t>
            </a:r>
            <a:br>
              <a:rPr lang="ru-RU" sz="2800" i="1" dirty="0" smtClean="0"/>
            </a:br>
            <a:r>
              <a:rPr lang="ru-RU" sz="2800" i="1" dirty="0" smtClean="0"/>
              <a:t>Спасайте Родину, спасайте жён,</a:t>
            </a:r>
            <a:br>
              <a:rPr lang="ru-RU" sz="2800" i="1" dirty="0" smtClean="0"/>
            </a:br>
            <a:r>
              <a:rPr lang="ru-RU" sz="2800" i="1" dirty="0" smtClean="0"/>
              <a:t>Детей своих, богов отцовских храмы, </a:t>
            </a:r>
            <a:br>
              <a:rPr lang="ru-RU" sz="2800" i="1" dirty="0" smtClean="0"/>
            </a:br>
            <a:r>
              <a:rPr lang="ru-RU" sz="2800" i="1" dirty="0" smtClean="0"/>
              <a:t>Гробницы предков, бой теперь за всё!”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ages (4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797" b="5797"/>
          <a:stretch>
            <a:fillRect/>
          </a:stretch>
        </p:blipFill>
        <p:spPr>
          <a:xfrm>
            <a:off x="395536" y="548680"/>
            <a:ext cx="8352928" cy="590465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ages (5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6190" b="6190"/>
          <a:stretch>
            <a:fillRect/>
          </a:stretch>
        </p:blipFill>
        <p:spPr>
          <a:xfrm>
            <a:off x="539552" y="612774"/>
            <a:ext cx="8208912" cy="576855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Греческий воин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Персидский воин</a:t>
            </a:r>
            <a:endParaRPr lang="ru-RU" dirty="0"/>
          </a:p>
        </p:txBody>
      </p:sp>
      <p:pic>
        <p:nvPicPr>
          <p:cNvPr id="7" name="Содержимое 6" descr="images (6)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204864"/>
            <a:ext cx="4032448" cy="3960440"/>
          </a:xfrm>
        </p:spPr>
      </p:pic>
      <p:pic>
        <p:nvPicPr>
          <p:cNvPr id="10" name="Содержимое 9" descr="images (7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7544" y="2204864"/>
            <a:ext cx="4032448" cy="396044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Еще не смолкла битва, когда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Мильтиад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отправил в Афины быстроногого воина сообщить о разгроме персов. Юноша бежал без отдыха и остановок. «Радуйтесь, мы победили!» - и рухнул мертвым. Сердце воина не выдержало напряжения. О чём свидетельствует поступок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афиняна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Знаете ли вы, какое состязание включено в олимпийские игры в память о подвиге афинского юноши?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1026" name="Picture 2" descr="C:\Users\павел\Desktop\images (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420888"/>
            <a:ext cx="6336704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Прочитайте документ. Геродот. История, Глава IV. Какое значение имела Марафонская битва.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Геродот . История , VI.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   Окончив боевое построение после того , как выпали счастливые предзнаменования , афиняне быстрым шагом по данному сигналу устремились на варваров . Расстояние же между обоими противниками было не меньше 8 стадий . При виде подходящих быстрым шагом врагов персы приготовились отразить атаку . Поведение афинян показалось персам безумным и даже роковым , так как врагов было немного и притом они устремились на персов бегом без прикрытия конницы и лучников. Так думали варвары . Афиняне бросились на врагов сомкнутыми рядами врукопашную и бились мужественно . Ведь они первыми из всех эллинов , насколько мне известно , напали на врагов и не устрашились вида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мидийского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одеяния и воинов , одетых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по-мидийски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. До сих пор даже ведь одно имя мидян приводило в страх эллинов 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Актуализация знаний:</a:t>
            </a:r>
            <a:br>
              <a:rPr lang="ru-RU" dirty="0" smtClean="0"/>
            </a:br>
            <a:r>
              <a:rPr lang="ru-RU" dirty="0" smtClean="0"/>
              <a:t>1. Вспомните, какие древние страны входили в состав Персидской державы при Дарии Первом?</a:t>
            </a:r>
            <a:br>
              <a:rPr lang="ru-RU" dirty="0" smtClean="0"/>
            </a:br>
            <a:r>
              <a:rPr lang="ru-RU" dirty="0" smtClean="0"/>
              <a:t>2. Почему властелин Персидской державы носил пышный титул «великий царь, царь царей»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Новые термины: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Стратег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по-гречески «военачальник»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Фаланга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тесные сомкнутые ряды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воиск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b="1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r>
              <a:rPr lang="ru-RU" dirty="0" smtClean="0"/>
              <a:t>Домашнее задание: </a:t>
            </a:r>
            <a:br>
              <a:rPr lang="ru-RU" dirty="0" smtClean="0"/>
            </a:br>
            <a:r>
              <a:rPr lang="ru-RU" b="1" dirty="0" smtClean="0"/>
              <a:t>§</a:t>
            </a:r>
            <a:r>
              <a:rPr lang="ru-RU" dirty="0" smtClean="0"/>
              <a:t> 34, вопросы ст. 165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5301208"/>
            <a:ext cx="8496944" cy="15567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Каким цветом обозначена территория Персии?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До какой реки доходили владения персов на востоке?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До каких морей на западе?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Какие моря служили границей на севере?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Какой залив и море были южной границей Персидской державы?</a:t>
            </a:r>
          </a:p>
          <a:p>
            <a:endParaRPr lang="ru-RU" dirty="0"/>
          </a:p>
        </p:txBody>
      </p:sp>
      <p:pic>
        <p:nvPicPr>
          <p:cNvPr id="7" name="Рисунок 6" descr="img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576" y="332656"/>
            <a:ext cx="7776864" cy="4968552"/>
          </a:xfrm>
        </p:spPr>
      </p:pic>
    </p:spTree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Цель урока 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smtClean="0"/>
              <a:t> Ознакомимся </a:t>
            </a:r>
            <a:r>
              <a:rPr lang="ru-RU" dirty="0" smtClean="0"/>
              <a:t>с ходом и значением Марафонской битвы.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82752" cy="116205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Над греками нависла угроза порабощения…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260648"/>
            <a:ext cx="4608512" cy="576064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754760" cy="4691063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Дарий I хотел угрозами подчинить греков себе. В городах Греции появились персидские послы. Они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заявляли…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Наш владыка царь царей, великий царь Дарий, владыка всех людей от восхода до заката, требует от вас земли и воды”.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algn="l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Подумайте, что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означали эти требования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Как вы думаете какими действиями  ответили греки?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332656"/>
            <a:ext cx="8136904" cy="626469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Летом 490 года до н.э. гонец принес в Афины страшную весть: «В Марафонской бухте показались корабли персов. Вооружайтесь!»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greece05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106" b="9106"/>
          <a:stretch>
            <a:fillRect/>
          </a:stretch>
        </p:blipFill>
        <p:spPr>
          <a:xfrm>
            <a:off x="323528" y="260648"/>
            <a:ext cx="8424936" cy="626469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224</Words>
  <Application>Microsoft Office PowerPoint</Application>
  <PresentationFormat>Экран (4:3)</PresentationFormat>
  <Paragraphs>22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Победа греков над персами в Марафонской битве</vt:lpstr>
      <vt:lpstr>Актуализация знаний: 1. Вспомните, какие древние страны входили в состав Персидской державы при Дарии Первом? 2. Почему властелин Персидской державы носил пышный титул «великий царь, царь царей» </vt:lpstr>
      <vt:lpstr>Слайд 3</vt:lpstr>
      <vt:lpstr>Цель урока :  - Ознакомимся с ходом и значением Марафонской битвы. </vt:lpstr>
      <vt:lpstr>1. Над греками нависла угроза порабощения…</vt:lpstr>
      <vt:lpstr>- Подумайте, что означали эти требования?  - Как вы думаете какими действиями  ответили греки?</vt:lpstr>
      <vt:lpstr>Слайд 7</vt:lpstr>
      <vt:lpstr>Летом 490 года до н.э. гонец принес в Афины страшную весть: «В Марафонской бухте показались корабли персов. Вооружайтесь!»</vt:lpstr>
      <vt:lpstr>Слайд 9</vt:lpstr>
      <vt:lpstr>Слайд 10</vt:lpstr>
      <vt:lpstr>Слайд 11</vt:lpstr>
      <vt:lpstr>Слайд 12</vt:lpstr>
      <vt:lpstr>Слайд 13</vt:lpstr>
      <vt:lpstr> Персы решили, что греки обезумели, немногочисленное пешее войско против конницы и лучников. Битва началась…</vt:lpstr>
      <vt:lpstr>Слайд 15</vt:lpstr>
      <vt:lpstr>Слайд 16</vt:lpstr>
      <vt:lpstr>Слайд 17</vt:lpstr>
      <vt:lpstr>Еще не смолкла битва, когда Мильтиад отправил в Афины быстроногого воина сообщить о разгроме персов. Юноша бежал без отдыха и остановок. «Радуйтесь, мы победили!» - и рухнул мертвым. Сердце воина не выдержало напряжения. О чём свидетельствует поступок афиняна? Знаете ли вы, какое состязание включено в олимпийские игры в память о подвиге афинского юноши? </vt:lpstr>
      <vt:lpstr>Прочитайте документ. Геродот. История, Глава IV. Какое значение имела Марафонская битва. Геродот . История , VI.     Окончив боевое построение после того , как выпали счастливые предзнаменования , афиняне быстрым шагом по данному сигналу устремились на варваров . Расстояние же между обоими противниками было не меньше 8 стадий . При виде подходящих быстрым шагом врагов персы приготовились отразить атаку . Поведение афинян показалось персам безумным и даже роковым , так как врагов было немного и притом они устремились на персов бегом без прикрытия конницы и лучников. Так думали варвары . Афиняне бросились на врагов сомкнутыми рядами врукопашную и бились мужественно . Ведь они первыми из всех эллинов , насколько мне известно , напали на врагов и не устрашились вида мидийского одеяния и воинов , одетых по-мидийски . До сих пор даже ведь одно имя мидян приводило в страх эллинов . </vt:lpstr>
      <vt:lpstr>Новые термины:  Стратег – по-гречески «военачальник»  Фаланга – тесные сомкнутые ряды воиск </vt:lpstr>
      <vt:lpstr>Домашнее задание:  § 34, вопросы ст. 165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Победа персов над греками в Марафонской битве</dc:title>
  <dc:creator>павел</dc:creator>
  <cp:lastModifiedBy>павел</cp:lastModifiedBy>
  <cp:revision>10</cp:revision>
  <dcterms:created xsi:type="dcterms:W3CDTF">2014-01-31T12:07:52Z</dcterms:created>
  <dcterms:modified xsi:type="dcterms:W3CDTF">2014-01-31T13:40:02Z</dcterms:modified>
</cp:coreProperties>
</file>