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6" r:id="rId3"/>
    <p:sldId id="257" r:id="rId4"/>
    <p:sldId id="263" r:id="rId5"/>
    <p:sldId id="269" r:id="rId6"/>
    <p:sldId id="270" r:id="rId7"/>
    <p:sldId id="268" r:id="rId8"/>
    <p:sldId id="260" r:id="rId9"/>
    <p:sldId id="261" r:id="rId10"/>
    <p:sldId id="266" r:id="rId11"/>
    <p:sldId id="264" r:id="rId12"/>
    <p:sldId id="272" r:id="rId13"/>
    <p:sldId id="267" r:id="rId14"/>
    <p:sldId id="265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960F96-4AFF-4BF2-968E-26DF9E4B09FF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214D2A4-4029-4CAD-B45C-56A71BC1C488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Что называется религией?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A480E-9523-4F68-B303-56C21753DDBE}" type="parTrans" cxnId="{00D1C30B-DEA5-4912-9C65-96CB62CD894F}">
      <dgm:prSet/>
      <dgm:spPr/>
      <dgm:t>
        <a:bodyPr/>
        <a:lstStyle/>
        <a:p>
          <a:endParaRPr lang="ru-RU"/>
        </a:p>
      </dgm:t>
    </dgm:pt>
    <dgm:pt modelId="{61ADFCEC-9E13-41D1-85B3-BC53C556ACB9}" type="sibTrans" cxnId="{00D1C30B-DEA5-4912-9C65-96CB62CD894F}">
      <dgm:prSet/>
      <dgm:spPr/>
      <dgm:t>
        <a:bodyPr/>
        <a:lstStyle/>
        <a:p>
          <a:endParaRPr lang="ru-RU"/>
        </a:p>
      </dgm:t>
    </dgm:pt>
    <dgm:pt modelId="{1A6930CE-561A-471E-8D79-77C82C7A904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Вера человека в сверхъестественное (духов, богов) и поклонение им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3620A-FC5C-4EB8-A330-E7FF54537E19}" type="parTrans" cxnId="{61A3C89F-EEBF-414A-978D-65122CD0B245}">
      <dgm:prSet/>
      <dgm:spPr/>
      <dgm:t>
        <a:bodyPr/>
        <a:lstStyle/>
        <a:p>
          <a:endParaRPr lang="ru-RU"/>
        </a:p>
      </dgm:t>
    </dgm:pt>
    <dgm:pt modelId="{6A4D04EE-5021-45EF-9268-0194D741330F}" type="sibTrans" cxnId="{61A3C89F-EEBF-414A-978D-65122CD0B245}">
      <dgm:prSet/>
      <dgm:spPr/>
      <dgm:t>
        <a:bodyPr/>
        <a:lstStyle/>
        <a:p>
          <a:endParaRPr lang="ru-RU"/>
        </a:p>
      </dgm:t>
    </dgm:pt>
    <dgm:pt modelId="{7BE07DD4-AD58-4A5B-AD51-4A1E8AAB27F7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Какой народ первым пришел к вере в одного бога?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ED365B-5156-46CA-9753-248D5558ED8D}" type="parTrans" cxnId="{8DD4B17B-A561-48E6-AF77-67338E0235FA}">
      <dgm:prSet/>
      <dgm:spPr/>
      <dgm:t>
        <a:bodyPr/>
        <a:lstStyle/>
        <a:p>
          <a:endParaRPr lang="ru-RU"/>
        </a:p>
      </dgm:t>
    </dgm:pt>
    <dgm:pt modelId="{D71A7BD9-763E-481D-8626-4A2003F6F1BE}" type="sibTrans" cxnId="{8DD4B17B-A561-48E6-AF77-67338E0235FA}">
      <dgm:prSet/>
      <dgm:spPr/>
      <dgm:t>
        <a:bodyPr/>
        <a:lstStyle/>
        <a:p>
          <a:endParaRPr lang="ru-RU"/>
        </a:p>
      </dgm:t>
    </dgm:pt>
    <dgm:pt modelId="{39D0ADFC-4B86-455D-8904-704E5C12AA7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Евреи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3D4967-BB72-4261-9D4C-3BA83E628E56}" type="parTrans" cxnId="{E61CA1EB-2BB3-4F51-85D9-05744ECE9AE6}">
      <dgm:prSet/>
      <dgm:spPr/>
      <dgm:t>
        <a:bodyPr/>
        <a:lstStyle/>
        <a:p>
          <a:endParaRPr lang="ru-RU"/>
        </a:p>
      </dgm:t>
    </dgm:pt>
    <dgm:pt modelId="{483EF36E-A9E4-44B6-8106-2E2E64A83D0C}" type="sibTrans" cxnId="{E61CA1EB-2BB3-4F51-85D9-05744ECE9AE6}">
      <dgm:prSet/>
      <dgm:spPr/>
      <dgm:t>
        <a:bodyPr/>
        <a:lstStyle/>
        <a:p>
          <a:endParaRPr lang="ru-RU"/>
        </a:p>
      </dgm:t>
    </dgm:pt>
    <dgm:pt modelId="{9583B7F4-A133-47A1-AA5B-DA7E36A4BA98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Когда появилось христианство?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E63DEB-2C9A-4509-8000-6254CB3602CE}" type="parTrans" cxnId="{EC31E5FC-CF34-4148-9C17-833D28BF2373}">
      <dgm:prSet/>
      <dgm:spPr/>
      <dgm:t>
        <a:bodyPr/>
        <a:lstStyle/>
        <a:p>
          <a:endParaRPr lang="ru-RU"/>
        </a:p>
      </dgm:t>
    </dgm:pt>
    <dgm:pt modelId="{DDBCF7B6-D8F1-4C50-8B16-9A49C11A5D60}" type="sibTrans" cxnId="{EC31E5FC-CF34-4148-9C17-833D28BF2373}">
      <dgm:prSet/>
      <dgm:spPr/>
      <dgm:t>
        <a:bodyPr/>
        <a:lstStyle/>
        <a:p>
          <a:endParaRPr lang="ru-RU"/>
        </a:p>
      </dgm:t>
    </dgm:pt>
    <dgm:pt modelId="{9B86A44C-5BA4-4525-9278-6EF9D1EF5592}">
      <dgm:prSet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2 000 лет тому назад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2AD80-0E7F-4EBC-8F64-1C7160C1FF22}" type="parTrans" cxnId="{59F4DDD7-F791-4B41-8F72-592CED1D1200}">
      <dgm:prSet/>
      <dgm:spPr/>
      <dgm:t>
        <a:bodyPr/>
        <a:lstStyle/>
        <a:p>
          <a:endParaRPr lang="ru-RU"/>
        </a:p>
      </dgm:t>
    </dgm:pt>
    <dgm:pt modelId="{2BB9E637-9B61-453E-92FE-672AA18D433D}" type="sibTrans" cxnId="{59F4DDD7-F791-4B41-8F72-592CED1D1200}">
      <dgm:prSet/>
      <dgm:spPr/>
      <dgm:t>
        <a:bodyPr/>
        <a:lstStyle/>
        <a:p>
          <a:endParaRPr lang="ru-RU"/>
        </a:p>
      </dgm:t>
    </dgm:pt>
    <dgm:pt modelId="{64BA7E17-83FA-4A37-B8CD-A047F97B2AEE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Кто был создателем этой религии?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81E06F-8FC1-4EE3-AB90-8BA20083DCA4}" type="parTrans" cxnId="{FB185CF5-B0D9-4F9B-A316-CD05DA4CAEF7}">
      <dgm:prSet/>
      <dgm:spPr/>
      <dgm:t>
        <a:bodyPr/>
        <a:lstStyle/>
        <a:p>
          <a:endParaRPr lang="ru-RU"/>
        </a:p>
      </dgm:t>
    </dgm:pt>
    <dgm:pt modelId="{85A9CC56-35F5-4E0B-B185-0104891FEAFC}" type="sibTrans" cxnId="{FB185CF5-B0D9-4F9B-A316-CD05DA4CAEF7}">
      <dgm:prSet/>
      <dgm:spPr/>
      <dgm:t>
        <a:bodyPr/>
        <a:lstStyle/>
        <a:p>
          <a:endParaRPr lang="ru-RU"/>
        </a:p>
      </dgm:t>
    </dgm:pt>
    <dgm:pt modelId="{4A9C302A-9BDB-4D1B-A477-F1A209F6CE98}">
      <dgm:prSet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Иисус Христос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34CF6D-DB77-4D8D-8FC3-42BB0184B95F}" type="parTrans" cxnId="{37BE904D-DAD8-4B25-8FC7-8E2670B971EA}">
      <dgm:prSet/>
      <dgm:spPr/>
      <dgm:t>
        <a:bodyPr/>
        <a:lstStyle/>
        <a:p>
          <a:endParaRPr lang="ru-RU"/>
        </a:p>
      </dgm:t>
    </dgm:pt>
    <dgm:pt modelId="{705DD96A-B8C4-4349-9F4D-92C294391AFA}" type="sibTrans" cxnId="{37BE904D-DAD8-4B25-8FC7-8E2670B971EA}">
      <dgm:prSet/>
      <dgm:spPr/>
      <dgm:t>
        <a:bodyPr/>
        <a:lstStyle/>
        <a:p>
          <a:endParaRPr lang="ru-RU"/>
        </a:p>
      </dgm:t>
    </dgm:pt>
    <dgm:pt modelId="{3B6E6641-4E86-4749-87C7-F5BCDF5D202F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Где это произошло?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E681D-D951-435A-900A-CBE4C3EDCB5F}" type="parTrans" cxnId="{5BD3A70D-5B6E-43DA-B768-919C91444D13}">
      <dgm:prSet/>
      <dgm:spPr/>
      <dgm:t>
        <a:bodyPr/>
        <a:lstStyle/>
        <a:p>
          <a:endParaRPr lang="ru-RU"/>
        </a:p>
      </dgm:t>
    </dgm:pt>
    <dgm:pt modelId="{01F633A2-33C2-4337-A89E-DE40926FBFF3}" type="sibTrans" cxnId="{5BD3A70D-5B6E-43DA-B768-919C91444D13}">
      <dgm:prSet/>
      <dgm:spPr/>
      <dgm:t>
        <a:bodyPr/>
        <a:lstStyle/>
        <a:p>
          <a:endParaRPr lang="ru-RU"/>
        </a:p>
      </dgm:t>
    </dgm:pt>
    <dgm:pt modelId="{A3C09850-7FAB-4A63-ABCD-1E75BF0B45B0}">
      <dgm:prSet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Римская империя. Палестина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D5340A-F2E0-4D45-9DD7-737F486F3FF2}" type="parTrans" cxnId="{53CFBDB3-8D18-4EAD-B525-4EFFF1DA8600}">
      <dgm:prSet/>
      <dgm:spPr/>
      <dgm:t>
        <a:bodyPr/>
        <a:lstStyle/>
        <a:p>
          <a:endParaRPr lang="ru-RU"/>
        </a:p>
      </dgm:t>
    </dgm:pt>
    <dgm:pt modelId="{31BB006D-2A7F-4D86-ACD8-A6DD9FED9D38}" type="sibTrans" cxnId="{53CFBDB3-8D18-4EAD-B525-4EFFF1DA8600}">
      <dgm:prSet/>
      <dgm:spPr/>
      <dgm:t>
        <a:bodyPr/>
        <a:lstStyle/>
        <a:p>
          <a:endParaRPr lang="ru-RU"/>
        </a:p>
      </dgm:t>
    </dgm:pt>
    <dgm:pt modelId="{23E9F599-A113-4602-99BF-B5E63ED4F984}" type="pres">
      <dgm:prSet presAssocID="{CB960F96-4AFF-4BF2-968E-26DF9E4B09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8EBC5-985B-42A9-B1B4-60DDE82CB27F}" type="pres">
      <dgm:prSet presAssocID="{E214D2A4-4029-4CAD-B45C-56A71BC1C4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2B9DC-5E33-45C2-B4F4-F6E570ADCAE5}" type="pres">
      <dgm:prSet presAssocID="{E214D2A4-4029-4CAD-B45C-56A71BC1C488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ED9D4-44B6-4363-9104-E95C61BC50B6}" type="pres">
      <dgm:prSet presAssocID="{7BE07DD4-AD58-4A5B-AD51-4A1E8AAB27F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1DD04-D8D7-46D8-940F-7BF7BED7EE75}" type="pres">
      <dgm:prSet presAssocID="{7BE07DD4-AD58-4A5B-AD51-4A1E8AAB27F7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8AB2CF-3182-43E7-92C5-BBB111274744}" type="pres">
      <dgm:prSet presAssocID="{9583B7F4-A133-47A1-AA5B-DA7E36A4BA9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4DACE6-45A8-4023-BCC7-7A5FB2F071CB}" type="pres">
      <dgm:prSet presAssocID="{9583B7F4-A133-47A1-AA5B-DA7E36A4BA98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36173-B551-4939-A06A-65A86A6A84FB}" type="pres">
      <dgm:prSet presAssocID="{64BA7E17-83FA-4A37-B8CD-A047F97B2AE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CD86D-3121-4A28-AF57-D075552231ED}" type="pres">
      <dgm:prSet presAssocID="{64BA7E17-83FA-4A37-B8CD-A047F97B2AEE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CBE42-738D-4985-A617-0055832DC0BB}" type="pres">
      <dgm:prSet presAssocID="{3B6E6641-4E86-4749-87C7-F5BCDF5D202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CDD2F-E98D-4277-9129-01F540625AD2}" type="pres">
      <dgm:prSet presAssocID="{3B6E6641-4E86-4749-87C7-F5BCDF5D202F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F4DDD7-F791-4B41-8F72-592CED1D1200}" srcId="{9583B7F4-A133-47A1-AA5B-DA7E36A4BA98}" destId="{9B86A44C-5BA4-4525-9278-6EF9D1EF5592}" srcOrd="0" destOrd="0" parTransId="{9112AD80-0E7F-4EBC-8F64-1C7160C1FF22}" sibTransId="{2BB9E637-9B61-453E-92FE-672AA18D433D}"/>
    <dgm:cxn modelId="{CD2DADF9-7E4D-44DB-AF21-DF2F4BDB6B8D}" type="presOf" srcId="{E214D2A4-4029-4CAD-B45C-56A71BC1C488}" destId="{9E78EBC5-985B-42A9-B1B4-60DDE82CB27F}" srcOrd="0" destOrd="0" presId="urn:microsoft.com/office/officeart/2005/8/layout/vList2"/>
    <dgm:cxn modelId="{E61CA1EB-2BB3-4F51-85D9-05744ECE9AE6}" srcId="{7BE07DD4-AD58-4A5B-AD51-4A1E8AAB27F7}" destId="{39D0ADFC-4B86-455D-8904-704E5C12AA79}" srcOrd="0" destOrd="0" parTransId="{903D4967-BB72-4261-9D4C-3BA83E628E56}" sibTransId="{483EF36E-A9E4-44B6-8106-2E2E64A83D0C}"/>
    <dgm:cxn modelId="{61A3C89F-EEBF-414A-978D-65122CD0B245}" srcId="{E214D2A4-4029-4CAD-B45C-56A71BC1C488}" destId="{1A6930CE-561A-471E-8D79-77C82C7A9047}" srcOrd="0" destOrd="0" parTransId="{1243620A-FC5C-4EB8-A330-E7FF54537E19}" sibTransId="{6A4D04EE-5021-45EF-9268-0194D741330F}"/>
    <dgm:cxn modelId="{E8BADCDB-9E75-4129-BB7F-0032467DDAE1}" type="presOf" srcId="{A3C09850-7FAB-4A63-ABCD-1E75BF0B45B0}" destId="{BBCCDD2F-E98D-4277-9129-01F540625AD2}" srcOrd="0" destOrd="0" presId="urn:microsoft.com/office/officeart/2005/8/layout/vList2"/>
    <dgm:cxn modelId="{9736DA8B-96E7-40C7-A8D5-58995DA1DF42}" type="presOf" srcId="{7BE07DD4-AD58-4A5B-AD51-4A1E8AAB27F7}" destId="{323ED9D4-44B6-4363-9104-E95C61BC50B6}" srcOrd="0" destOrd="0" presId="urn:microsoft.com/office/officeart/2005/8/layout/vList2"/>
    <dgm:cxn modelId="{5BD3A70D-5B6E-43DA-B768-919C91444D13}" srcId="{CB960F96-4AFF-4BF2-968E-26DF9E4B09FF}" destId="{3B6E6641-4E86-4749-87C7-F5BCDF5D202F}" srcOrd="4" destOrd="0" parTransId="{EFDE681D-D951-435A-900A-CBE4C3EDCB5F}" sibTransId="{01F633A2-33C2-4337-A89E-DE40926FBFF3}"/>
    <dgm:cxn modelId="{8DD4B17B-A561-48E6-AF77-67338E0235FA}" srcId="{CB960F96-4AFF-4BF2-968E-26DF9E4B09FF}" destId="{7BE07DD4-AD58-4A5B-AD51-4A1E8AAB27F7}" srcOrd="1" destOrd="0" parTransId="{B1ED365B-5156-46CA-9753-248D5558ED8D}" sibTransId="{D71A7BD9-763E-481D-8626-4A2003F6F1BE}"/>
    <dgm:cxn modelId="{0A1E38EA-665B-44E6-AE40-B62F9A02C420}" type="presOf" srcId="{9583B7F4-A133-47A1-AA5B-DA7E36A4BA98}" destId="{228AB2CF-3182-43E7-92C5-BBB111274744}" srcOrd="0" destOrd="0" presId="urn:microsoft.com/office/officeart/2005/8/layout/vList2"/>
    <dgm:cxn modelId="{CBBE9074-85B0-4D6B-8545-D07104922438}" type="presOf" srcId="{3B6E6641-4E86-4749-87C7-F5BCDF5D202F}" destId="{526CBE42-738D-4985-A617-0055832DC0BB}" srcOrd="0" destOrd="0" presId="urn:microsoft.com/office/officeart/2005/8/layout/vList2"/>
    <dgm:cxn modelId="{00D1C30B-DEA5-4912-9C65-96CB62CD894F}" srcId="{CB960F96-4AFF-4BF2-968E-26DF9E4B09FF}" destId="{E214D2A4-4029-4CAD-B45C-56A71BC1C488}" srcOrd="0" destOrd="0" parTransId="{F8BA480E-9523-4F68-B303-56C21753DDBE}" sibTransId="{61ADFCEC-9E13-41D1-85B3-BC53C556ACB9}"/>
    <dgm:cxn modelId="{280E529E-B09C-4B3E-96CB-EFDCB96ADF9E}" type="presOf" srcId="{4A9C302A-9BDB-4D1B-A477-F1A209F6CE98}" destId="{351CD86D-3121-4A28-AF57-D075552231ED}" srcOrd="0" destOrd="0" presId="urn:microsoft.com/office/officeart/2005/8/layout/vList2"/>
    <dgm:cxn modelId="{EC31E5FC-CF34-4148-9C17-833D28BF2373}" srcId="{CB960F96-4AFF-4BF2-968E-26DF9E4B09FF}" destId="{9583B7F4-A133-47A1-AA5B-DA7E36A4BA98}" srcOrd="2" destOrd="0" parTransId="{3CE63DEB-2C9A-4509-8000-6254CB3602CE}" sibTransId="{DDBCF7B6-D8F1-4C50-8B16-9A49C11A5D60}"/>
    <dgm:cxn modelId="{948227D9-DDA0-4565-B348-4E504581DA3F}" type="presOf" srcId="{CB960F96-4AFF-4BF2-968E-26DF9E4B09FF}" destId="{23E9F599-A113-4602-99BF-B5E63ED4F984}" srcOrd="0" destOrd="0" presId="urn:microsoft.com/office/officeart/2005/8/layout/vList2"/>
    <dgm:cxn modelId="{A9997C5F-053A-4910-96DF-4A6A1FB5D4FA}" type="presOf" srcId="{1A6930CE-561A-471E-8D79-77C82C7A9047}" destId="{D5E2B9DC-5E33-45C2-B4F4-F6E570ADCAE5}" srcOrd="0" destOrd="0" presId="urn:microsoft.com/office/officeart/2005/8/layout/vList2"/>
    <dgm:cxn modelId="{53CFBDB3-8D18-4EAD-B525-4EFFF1DA8600}" srcId="{3B6E6641-4E86-4749-87C7-F5BCDF5D202F}" destId="{A3C09850-7FAB-4A63-ABCD-1E75BF0B45B0}" srcOrd="0" destOrd="0" parTransId="{90D5340A-F2E0-4D45-9DD7-737F486F3FF2}" sibTransId="{31BB006D-2A7F-4D86-ACD8-A6DD9FED9D38}"/>
    <dgm:cxn modelId="{7C2C94CF-A673-41DD-BC0F-5C81616252A0}" type="presOf" srcId="{39D0ADFC-4B86-455D-8904-704E5C12AA79}" destId="{8CA1DD04-D8D7-46D8-940F-7BF7BED7EE75}" srcOrd="0" destOrd="0" presId="urn:microsoft.com/office/officeart/2005/8/layout/vList2"/>
    <dgm:cxn modelId="{37BE904D-DAD8-4B25-8FC7-8E2670B971EA}" srcId="{64BA7E17-83FA-4A37-B8CD-A047F97B2AEE}" destId="{4A9C302A-9BDB-4D1B-A477-F1A209F6CE98}" srcOrd="0" destOrd="0" parTransId="{8434CF6D-DB77-4D8D-8FC3-42BB0184B95F}" sibTransId="{705DD96A-B8C4-4349-9F4D-92C294391AFA}"/>
    <dgm:cxn modelId="{FB185CF5-B0D9-4F9B-A316-CD05DA4CAEF7}" srcId="{CB960F96-4AFF-4BF2-968E-26DF9E4B09FF}" destId="{64BA7E17-83FA-4A37-B8CD-A047F97B2AEE}" srcOrd="3" destOrd="0" parTransId="{EF81E06F-8FC1-4EE3-AB90-8BA20083DCA4}" sibTransId="{85A9CC56-35F5-4E0B-B185-0104891FEAFC}"/>
    <dgm:cxn modelId="{4C0FF1A0-A045-4FD0-B959-D25D0C589ED8}" type="presOf" srcId="{9B86A44C-5BA4-4525-9278-6EF9D1EF5592}" destId="{E64DACE6-45A8-4023-BCC7-7A5FB2F071CB}" srcOrd="0" destOrd="0" presId="urn:microsoft.com/office/officeart/2005/8/layout/vList2"/>
    <dgm:cxn modelId="{68445949-6BCF-416A-8E6E-49C869017B1F}" type="presOf" srcId="{64BA7E17-83FA-4A37-B8CD-A047F97B2AEE}" destId="{35B36173-B551-4939-A06A-65A86A6A84FB}" srcOrd="0" destOrd="0" presId="urn:microsoft.com/office/officeart/2005/8/layout/vList2"/>
    <dgm:cxn modelId="{2CDA6241-E5D2-432D-8949-7ECF512193A1}" type="presParOf" srcId="{23E9F599-A113-4602-99BF-B5E63ED4F984}" destId="{9E78EBC5-985B-42A9-B1B4-60DDE82CB27F}" srcOrd="0" destOrd="0" presId="urn:microsoft.com/office/officeart/2005/8/layout/vList2"/>
    <dgm:cxn modelId="{D71AF794-2402-472B-8A24-8AAFD59E7E94}" type="presParOf" srcId="{23E9F599-A113-4602-99BF-B5E63ED4F984}" destId="{D5E2B9DC-5E33-45C2-B4F4-F6E570ADCAE5}" srcOrd="1" destOrd="0" presId="urn:microsoft.com/office/officeart/2005/8/layout/vList2"/>
    <dgm:cxn modelId="{86AF7B89-5E37-40BC-B39A-8C960999C739}" type="presParOf" srcId="{23E9F599-A113-4602-99BF-B5E63ED4F984}" destId="{323ED9D4-44B6-4363-9104-E95C61BC50B6}" srcOrd="2" destOrd="0" presId="urn:microsoft.com/office/officeart/2005/8/layout/vList2"/>
    <dgm:cxn modelId="{FD5A6138-40A9-46CE-B2F2-9DFDE6CA86B9}" type="presParOf" srcId="{23E9F599-A113-4602-99BF-B5E63ED4F984}" destId="{8CA1DD04-D8D7-46D8-940F-7BF7BED7EE75}" srcOrd="3" destOrd="0" presId="urn:microsoft.com/office/officeart/2005/8/layout/vList2"/>
    <dgm:cxn modelId="{86C37448-0B58-4D50-9A6F-BABD2A4F544B}" type="presParOf" srcId="{23E9F599-A113-4602-99BF-B5E63ED4F984}" destId="{228AB2CF-3182-43E7-92C5-BBB111274744}" srcOrd="4" destOrd="0" presId="urn:microsoft.com/office/officeart/2005/8/layout/vList2"/>
    <dgm:cxn modelId="{F27A6633-AF2E-481B-AAD0-124B1DD7397F}" type="presParOf" srcId="{23E9F599-A113-4602-99BF-B5E63ED4F984}" destId="{E64DACE6-45A8-4023-BCC7-7A5FB2F071CB}" srcOrd="5" destOrd="0" presId="urn:microsoft.com/office/officeart/2005/8/layout/vList2"/>
    <dgm:cxn modelId="{6591262B-9525-4BA7-97C9-0D2F00B4F53D}" type="presParOf" srcId="{23E9F599-A113-4602-99BF-B5E63ED4F984}" destId="{35B36173-B551-4939-A06A-65A86A6A84FB}" srcOrd="6" destOrd="0" presId="urn:microsoft.com/office/officeart/2005/8/layout/vList2"/>
    <dgm:cxn modelId="{7D658B7D-D935-44A3-AA17-CA16C022A5EA}" type="presParOf" srcId="{23E9F599-A113-4602-99BF-B5E63ED4F984}" destId="{351CD86D-3121-4A28-AF57-D075552231ED}" srcOrd="7" destOrd="0" presId="urn:microsoft.com/office/officeart/2005/8/layout/vList2"/>
    <dgm:cxn modelId="{2BE2F221-837A-4C41-82B1-110473365089}" type="presParOf" srcId="{23E9F599-A113-4602-99BF-B5E63ED4F984}" destId="{526CBE42-738D-4985-A617-0055832DC0BB}" srcOrd="8" destOrd="0" presId="urn:microsoft.com/office/officeart/2005/8/layout/vList2"/>
    <dgm:cxn modelId="{85D2B199-88BA-488B-92A9-F986DE11765B}" type="presParOf" srcId="{23E9F599-A113-4602-99BF-B5E63ED4F984}" destId="{BBCCDD2F-E98D-4277-9129-01F540625AD2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960F96-4AFF-4BF2-968E-26DF9E4B09FF}" type="doc">
      <dgm:prSet loTypeId="urn:microsoft.com/office/officeart/2005/8/layout/vList2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214D2A4-4029-4CAD-B45C-56A71BC1C48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Чему учил Иисус Христос?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A480E-9523-4F68-B303-56C21753DDBE}" type="parTrans" cxnId="{00D1C30B-DEA5-4912-9C65-96CB62CD894F}">
      <dgm:prSet/>
      <dgm:spPr/>
      <dgm:t>
        <a:bodyPr/>
        <a:lstStyle/>
        <a:p>
          <a:endParaRPr lang="ru-RU"/>
        </a:p>
      </dgm:t>
    </dgm:pt>
    <dgm:pt modelId="{61ADFCEC-9E13-41D1-85B3-BC53C556ACB9}" type="sibTrans" cxnId="{00D1C30B-DEA5-4912-9C65-96CB62CD894F}">
      <dgm:prSet/>
      <dgm:spPr/>
      <dgm:t>
        <a:bodyPr/>
        <a:lstStyle/>
        <a:p>
          <a:endParaRPr lang="ru-RU"/>
        </a:p>
      </dgm:t>
    </dgm:pt>
    <dgm:pt modelId="{1A6930CE-561A-471E-8D79-77C82C7A904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Помогайте бедным; 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3620A-FC5C-4EB8-A330-E7FF54537E19}" type="parTrans" cxnId="{61A3C89F-EEBF-414A-978D-65122CD0B245}">
      <dgm:prSet/>
      <dgm:spPr/>
      <dgm:t>
        <a:bodyPr/>
        <a:lstStyle/>
        <a:p>
          <a:endParaRPr lang="ru-RU"/>
        </a:p>
      </dgm:t>
    </dgm:pt>
    <dgm:pt modelId="{6A4D04EE-5021-45EF-9268-0194D741330F}" type="sibTrans" cxnId="{61A3C89F-EEBF-414A-978D-65122CD0B245}">
      <dgm:prSet/>
      <dgm:spPr/>
      <dgm:t>
        <a:bodyPr/>
        <a:lstStyle/>
        <a:p>
          <a:endParaRPr lang="ru-RU"/>
        </a:p>
      </dgm:t>
    </dgm:pt>
    <dgm:pt modelId="{7BE07DD4-AD58-4A5B-AD51-4A1E8AAB27F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Какое значение имело появление этой религии?</a:t>
          </a:r>
          <a:endParaRPr lang="ru-RU" sz="2400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ED365B-5156-46CA-9753-248D5558ED8D}" type="parTrans" cxnId="{8DD4B17B-A561-48E6-AF77-67338E0235FA}">
      <dgm:prSet/>
      <dgm:spPr/>
      <dgm:t>
        <a:bodyPr/>
        <a:lstStyle/>
        <a:p>
          <a:endParaRPr lang="ru-RU"/>
        </a:p>
      </dgm:t>
    </dgm:pt>
    <dgm:pt modelId="{D71A7BD9-763E-481D-8626-4A2003F6F1BE}" type="sibTrans" cxnId="{8DD4B17B-A561-48E6-AF77-67338E0235FA}">
      <dgm:prSet/>
      <dgm:spPr/>
      <dgm:t>
        <a:bodyPr/>
        <a:lstStyle/>
        <a:p>
          <a:endParaRPr lang="ru-RU"/>
        </a:p>
      </dgm:t>
    </dgm:pt>
    <dgm:pt modelId="{39D0ADFC-4B86-455D-8904-704E5C12AA7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Укрепление государственной власти;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3D4967-BB72-4261-9D4C-3BA83E628E56}" type="parTrans" cxnId="{E61CA1EB-2BB3-4F51-85D9-05744ECE9AE6}">
      <dgm:prSet/>
      <dgm:spPr/>
      <dgm:t>
        <a:bodyPr/>
        <a:lstStyle/>
        <a:p>
          <a:endParaRPr lang="ru-RU"/>
        </a:p>
      </dgm:t>
    </dgm:pt>
    <dgm:pt modelId="{483EF36E-A9E4-44B6-8106-2E2E64A83D0C}" type="sibTrans" cxnId="{E61CA1EB-2BB3-4F51-85D9-05744ECE9AE6}">
      <dgm:prSet/>
      <dgm:spPr/>
      <dgm:t>
        <a:bodyPr/>
        <a:lstStyle/>
        <a:p>
          <a:endParaRPr lang="ru-RU"/>
        </a:p>
      </dgm:t>
    </dgm:pt>
    <dgm:pt modelId="{762858E5-BD4C-4590-8E33-2ED1E90DD62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объединение народа;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D7449-C1F3-4701-914A-4EA9F1211632}" type="parTrans" cxnId="{FE72A5EB-75BD-4EBD-8B49-11FDE4A51722}">
      <dgm:prSet/>
      <dgm:spPr/>
      <dgm:t>
        <a:bodyPr/>
        <a:lstStyle/>
        <a:p>
          <a:endParaRPr lang="ru-RU"/>
        </a:p>
      </dgm:t>
    </dgm:pt>
    <dgm:pt modelId="{14D22C04-E591-41E3-BD0D-9C179073BEB5}" type="sibTrans" cxnId="{FE72A5EB-75BD-4EBD-8B49-11FDE4A51722}">
      <dgm:prSet/>
      <dgm:spPr/>
      <dgm:t>
        <a:bodyPr/>
        <a:lstStyle/>
        <a:p>
          <a:endParaRPr lang="ru-RU"/>
        </a:p>
      </dgm:t>
    </dgm:pt>
    <dgm:pt modelId="{352A4B9D-3401-45DE-A6E1-35DE8F290D0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развитие культуры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378128-81C9-4E8D-8396-3A284F7E8DF2}" type="parTrans" cxnId="{07DAA17E-D29F-4447-9B89-D99313A7AC3C}">
      <dgm:prSet/>
      <dgm:spPr/>
      <dgm:t>
        <a:bodyPr/>
        <a:lstStyle/>
        <a:p>
          <a:endParaRPr lang="ru-RU"/>
        </a:p>
      </dgm:t>
    </dgm:pt>
    <dgm:pt modelId="{17AE778A-D7E0-439C-828B-74D70124691A}" type="sibTrans" cxnId="{07DAA17E-D29F-4447-9B89-D99313A7AC3C}">
      <dgm:prSet/>
      <dgm:spPr/>
      <dgm:t>
        <a:bodyPr/>
        <a:lstStyle/>
        <a:p>
          <a:endParaRPr lang="ru-RU"/>
        </a:p>
      </dgm:t>
    </dgm:pt>
    <dgm:pt modelId="{4B5AD991-F1AE-4C05-94AD-337695D1D7AE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прощайте обиды и обидчиков; 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47E798-0169-4320-A968-AF9B48DA4B16}" type="parTrans" cxnId="{F7C6231F-0602-46A8-AE9C-2BB9153AB1D8}">
      <dgm:prSet/>
      <dgm:spPr/>
      <dgm:t>
        <a:bodyPr/>
        <a:lstStyle/>
        <a:p>
          <a:endParaRPr lang="ru-RU"/>
        </a:p>
      </dgm:t>
    </dgm:pt>
    <dgm:pt modelId="{C132EFDA-F6D6-4CD5-8598-BF643A2DB378}" type="sibTrans" cxnId="{F7C6231F-0602-46A8-AE9C-2BB9153AB1D8}">
      <dgm:prSet/>
      <dgm:spPr/>
      <dgm:t>
        <a:bodyPr/>
        <a:lstStyle/>
        <a:p>
          <a:endParaRPr lang="ru-RU"/>
        </a:p>
      </dgm:t>
    </dgm:pt>
    <dgm:pt modelId="{4AE20380-B561-4431-8DA8-D651CACCC12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судите и не судимы будете; 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DC1C67-3836-41D0-B964-06117A1C6350}" type="parTrans" cxnId="{EEFF2A39-0CE0-40C6-A2FF-22CB42997E4F}">
      <dgm:prSet/>
      <dgm:spPr/>
      <dgm:t>
        <a:bodyPr/>
        <a:lstStyle/>
        <a:p>
          <a:endParaRPr lang="ru-RU"/>
        </a:p>
      </dgm:t>
    </dgm:pt>
    <dgm:pt modelId="{DD3758D7-78BC-4B53-B623-6B59E22AB8BB}" type="sibTrans" cxnId="{EEFF2A39-0CE0-40C6-A2FF-22CB42997E4F}">
      <dgm:prSet/>
      <dgm:spPr/>
      <dgm:t>
        <a:bodyPr/>
        <a:lstStyle/>
        <a:p>
          <a:endParaRPr lang="ru-RU"/>
        </a:p>
      </dgm:t>
    </dgm:pt>
    <dgm:pt modelId="{0C54E42E-708E-4A07-B796-8045A4BFB98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просите и дано будет вам; 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37B8C7-C792-4A2E-9611-5379BE00FA3B}" type="parTrans" cxnId="{BC6670E1-5693-481D-BF62-9A6D61FE982E}">
      <dgm:prSet/>
      <dgm:spPr/>
      <dgm:t>
        <a:bodyPr/>
        <a:lstStyle/>
        <a:p>
          <a:endParaRPr lang="ru-RU"/>
        </a:p>
      </dgm:t>
    </dgm:pt>
    <dgm:pt modelId="{986D1B46-317E-4173-9960-165C5E2E9704}" type="sibTrans" cxnId="{BC6670E1-5693-481D-BF62-9A6D61FE982E}">
      <dgm:prSet/>
      <dgm:spPr/>
      <dgm:t>
        <a:bodyPr/>
        <a:lstStyle/>
        <a:p>
          <a:endParaRPr lang="ru-RU"/>
        </a:p>
      </dgm:t>
    </dgm:pt>
    <dgm:pt modelId="{0B55A4C0-B065-494A-A550-B4BA150BCFB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ищите, и найдете; 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838838-F4EE-46AF-8922-B0887B12DAB9}" type="parTrans" cxnId="{17B1384D-9966-4710-A55F-A433F85BB1DA}">
      <dgm:prSet/>
      <dgm:spPr/>
      <dgm:t>
        <a:bodyPr/>
        <a:lstStyle/>
        <a:p>
          <a:endParaRPr lang="ru-RU"/>
        </a:p>
      </dgm:t>
    </dgm:pt>
    <dgm:pt modelId="{79D07DB8-6DB0-4CA3-BD6A-70B69AB95C57}" type="sibTrans" cxnId="{17B1384D-9966-4710-A55F-A433F85BB1DA}">
      <dgm:prSet/>
      <dgm:spPr/>
      <dgm:t>
        <a:bodyPr/>
        <a:lstStyle/>
        <a:p>
          <a:endParaRPr lang="ru-RU"/>
        </a:p>
      </dgm:t>
    </dgm:pt>
    <dgm:pt modelId="{765DDC45-7C88-42B3-AAD6-94D2485C929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хотите, чтобы с вами поступали люди, так поступайте и вы с ними.</a:t>
          </a:r>
          <a:endParaRPr lang="ru-RU" sz="2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EBC535-D602-42D6-9207-62DF52CD64F9}" type="parTrans" cxnId="{859BF2B4-405F-471C-AA05-DD13B19296B6}">
      <dgm:prSet/>
      <dgm:spPr/>
      <dgm:t>
        <a:bodyPr/>
        <a:lstStyle/>
        <a:p>
          <a:endParaRPr lang="ru-RU"/>
        </a:p>
      </dgm:t>
    </dgm:pt>
    <dgm:pt modelId="{808D0723-B830-4CC0-A4AD-D90CE55E7600}" type="sibTrans" cxnId="{859BF2B4-405F-471C-AA05-DD13B19296B6}">
      <dgm:prSet/>
      <dgm:spPr/>
      <dgm:t>
        <a:bodyPr/>
        <a:lstStyle/>
        <a:p>
          <a:endParaRPr lang="ru-RU"/>
        </a:p>
      </dgm:t>
    </dgm:pt>
    <dgm:pt modelId="{23E9F599-A113-4602-99BF-B5E63ED4F984}" type="pres">
      <dgm:prSet presAssocID="{CB960F96-4AFF-4BF2-968E-26DF9E4B09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78EBC5-985B-42A9-B1B4-60DDE82CB27F}" type="pres">
      <dgm:prSet presAssocID="{E214D2A4-4029-4CAD-B45C-56A71BC1C488}" presName="parentText" presStyleLbl="node1" presStyleIdx="0" presStyleCnt="2" custScaleX="56770" custLinFactNeighborX="-19160" custLinFactNeighborY="-5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2B9DC-5E33-45C2-B4F4-F6E570ADCAE5}" type="pres">
      <dgm:prSet presAssocID="{E214D2A4-4029-4CAD-B45C-56A71BC1C48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ED9D4-44B6-4363-9104-E95C61BC50B6}" type="pres">
      <dgm:prSet presAssocID="{7BE07DD4-AD58-4A5B-AD51-4A1E8AAB27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A1DD04-D8D7-46D8-940F-7BF7BED7EE75}" type="pres">
      <dgm:prSet presAssocID="{7BE07DD4-AD58-4A5B-AD51-4A1E8AAB27F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22587B-F234-4521-93D2-987F2C61FFE8}" type="presOf" srcId="{762858E5-BD4C-4590-8E33-2ED1E90DD623}" destId="{8CA1DD04-D8D7-46D8-940F-7BF7BED7EE75}" srcOrd="0" destOrd="1" presId="urn:microsoft.com/office/officeart/2005/8/layout/vList2"/>
    <dgm:cxn modelId="{E61CA1EB-2BB3-4F51-85D9-05744ECE9AE6}" srcId="{7BE07DD4-AD58-4A5B-AD51-4A1E8AAB27F7}" destId="{39D0ADFC-4B86-455D-8904-704E5C12AA79}" srcOrd="0" destOrd="0" parTransId="{903D4967-BB72-4261-9D4C-3BA83E628E56}" sibTransId="{483EF36E-A9E4-44B6-8106-2E2E64A83D0C}"/>
    <dgm:cxn modelId="{F32D7578-D7EA-41CE-81CA-D5CFE99D48F7}" type="presOf" srcId="{4AE20380-B561-4431-8DA8-D651CACCC122}" destId="{D5E2B9DC-5E33-45C2-B4F4-F6E570ADCAE5}" srcOrd="0" destOrd="2" presId="urn:microsoft.com/office/officeart/2005/8/layout/vList2"/>
    <dgm:cxn modelId="{61A3C89F-EEBF-414A-978D-65122CD0B245}" srcId="{E214D2A4-4029-4CAD-B45C-56A71BC1C488}" destId="{1A6930CE-561A-471E-8D79-77C82C7A9047}" srcOrd="0" destOrd="0" parTransId="{1243620A-FC5C-4EB8-A330-E7FF54537E19}" sibTransId="{6A4D04EE-5021-45EF-9268-0194D741330F}"/>
    <dgm:cxn modelId="{8662E296-7219-4140-9D68-8DF08529C134}" type="presOf" srcId="{0C54E42E-708E-4A07-B796-8045A4BFB982}" destId="{D5E2B9DC-5E33-45C2-B4F4-F6E570ADCAE5}" srcOrd="0" destOrd="3" presId="urn:microsoft.com/office/officeart/2005/8/layout/vList2"/>
    <dgm:cxn modelId="{FE72A5EB-75BD-4EBD-8B49-11FDE4A51722}" srcId="{7BE07DD4-AD58-4A5B-AD51-4A1E8AAB27F7}" destId="{762858E5-BD4C-4590-8E33-2ED1E90DD623}" srcOrd="1" destOrd="0" parTransId="{08CD7449-C1F3-4701-914A-4EA9F1211632}" sibTransId="{14D22C04-E591-41E3-BD0D-9C179073BEB5}"/>
    <dgm:cxn modelId="{2FC017CB-6771-4234-A528-4CEF3C6F9035}" type="presOf" srcId="{7BE07DD4-AD58-4A5B-AD51-4A1E8AAB27F7}" destId="{323ED9D4-44B6-4363-9104-E95C61BC50B6}" srcOrd="0" destOrd="0" presId="urn:microsoft.com/office/officeart/2005/8/layout/vList2"/>
    <dgm:cxn modelId="{17B1384D-9966-4710-A55F-A433F85BB1DA}" srcId="{E214D2A4-4029-4CAD-B45C-56A71BC1C488}" destId="{0B55A4C0-B065-494A-A550-B4BA150BCFB9}" srcOrd="4" destOrd="0" parTransId="{4F838838-F4EE-46AF-8922-B0887B12DAB9}" sibTransId="{79D07DB8-6DB0-4CA3-BD6A-70B69AB95C57}"/>
    <dgm:cxn modelId="{49CB9D38-42F3-4F59-9336-9C34450141FE}" type="presOf" srcId="{CB960F96-4AFF-4BF2-968E-26DF9E4B09FF}" destId="{23E9F599-A113-4602-99BF-B5E63ED4F984}" srcOrd="0" destOrd="0" presId="urn:microsoft.com/office/officeart/2005/8/layout/vList2"/>
    <dgm:cxn modelId="{8DD4B17B-A561-48E6-AF77-67338E0235FA}" srcId="{CB960F96-4AFF-4BF2-968E-26DF9E4B09FF}" destId="{7BE07DD4-AD58-4A5B-AD51-4A1E8AAB27F7}" srcOrd="1" destOrd="0" parTransId="{B1ED365B-5156-46CA-9753-248D5558ED8D}" sibTransId="{D71A7BD9-763E-481D-8626-4A2003F6F1BE}"/>
    <dgm:cxn modelId="{E7E4D624-1F47-46CB-B3ED-6B6710548453}" type="presOf" srcId="{E214D2A4-4029-4CAD-B45C-56A71BC1C488}" destId="{9E78EBC5-985B-42A9-B1B4-60DDE82CB27F}" srcOrd="0" destOrd="0" presId="urn:microsoft.com/office/officeart/2005/8/layout/vList2"/>
    <dgm:cxn modelId="{F5A4AE87-A843-4E61-AABB-8C584EAFE756}" type="presOf" srcId="{0B55A4C0-B065-494A-A550-B4BA150BCFB9}" destId="{D5E2B9DC-5E33-45C2-B4F4-F6E570ADCAE5}" srcOrd="0" destOrd="4" presId="urn:microsoft.com/office/officeart/2005/8/layout/vList2"/>
    <dgm:cxn modelId="{C1523A76-A05F-4EFA-88C0-9342EDC1894B}" type="presOf" srcId="{352A4B9D-3401-45DE-A6E1-35DE8F290D09}" destId="{8CA1DD04-D8D7-46D8-940F-7BF7BED7EE75}" srcOrd="0" destOrd="2" presId="urn:microsoft.com/office/officeart/2005/8/layout/vList2"/>
    <dgm:cxn modelId="{859BF2B4-405F-471C-AA05-DD13B19296B6}" srcId="{E214D2A4-4029-4CAD-B45C-56A71BC1C488}" destId="{765DDC45-7C88-42B3-AAD6-94D2485C9297}" srcOrd="5" destOrd="0" parTransId="{F3EBC535-D602-42D6-9207-62DF52CD64F9}" sibTransId="{808D0723-B830-4CC0-A4AD-D90CE55E7600}"/>
    <dgm:cxn modelId="{EEFF2A39-0CE0-40C6-A2FF-22CB42997E4F}" srcId="{E214D2A4-4029-4CAD-B45C-56A71BC1C488}" destId="{4AE20380-B561-4431-8DA8-D651CACCC122}" srcOrd="2" destOrd="0" parTransId="{CEDC1C67-3836-41D0-B964-06117A1C6350}" sibTransId="{DD3758D7-78BC-4B53-B623-6B59E22AB8BB}"/>
    <dgm:cxn modelId="{039AFF90-654D-4426-9C4C-879158953E68}" type="presOf" srcId="{1A6930CE-561A-471E-8D79-77C82C7A9047}" destId="{D5E2B9DC-5E33-45C2-B4F4-F6E570ADCAE5}" srcOrd="0" destOrd="0" presId="urn:microsoft.com/office/officeart/2005/8/layout/vList2"/>
    <dgm:cxn modelId="{BD4420A9-8544-41BD-94A4-A07129B45836}" type="presOf" srcId="{39D0ADFC-4B86-455D-8904-704E5C12AA79}" destId="{8CA1DD04-D8D7-46D8-940F-7BF7BED7EE75}" srcOrd="0" destOrd="0" presId="urn:microsoft.com/office/officeart/2005/8/layout/vList2"/>
    <dgm:cxn modelId="{00D1C30B-DEA5-4912-9C65-96CB62CD894F}" srcId="{CB960F96-4AFF-4BF2-968E-26DF9E4B09FF}" destId="{E214D2A4-4029-4CAD-B45C-56A71BC1C488}" srcOrd="0" destOrd="0" parTransId="{F8BA480E-9523-4F68-B303-56C21753DDBE}" sibTransId="{61ADFCEC-9E13-41D1-85B3-BC53C556ACB9}"/>
    <dgm:cxn modelId="{F7C6231F-0602-46A8-AE9C-2BB9153AB1D8}" srcId="{E214D2A4-4029-4CAD-B45C-56A71BC1C488}" destId="{4B5AD991-F1AE-4C05-94AD-337695D1D7AE}" srcOrd="1" destOrd="0" parTransId="{6347E798-0169-4320-A968-AF9B48DA4B16}" sibTransId="{C132EFDA-F6D6-4CD5-8598-BF643A2DB378}"/>
    <dgm:cxn modelId="{A36B09CB-38B9-48F6-857A-055368F9F6FD}" type="presOf" srcId="{4B5AD991-F1AE-4C05-94AD-337695D1D7AE}" destId="{D5E2B9DC-5E33-45C2-B4F4-F6E570ADCAE5}" srcOrd="0" destOrd="1" presId="urn:microsoft.com/office/officeart/2005/8/layout/vList2"/>
    <dgm:cxn modelId="{07DAA17E-D29F-4447-9B89-D99313A7AC3C}" srcId="{7BE07DD4-AD58-4A5B-AD51-4A1E8AAB27F7}" destId="{352A4B9D-3401-45DE-A6E1-35DE8F290D09}" srcOrd="2" destOrd="0" parTransId="{43378128-81C9-4E8D-8396-3A284F7E8DF2}" sibTransId="{17AE778A-D7E0-439C-828B-74D70124691A}"/>
    <dgm:cxn modelId="{E164D6F2-C2EE-4D0D-B46D-3512095C44E2}" type="presOf" srcId="{765DDC45-7C88-42B3-AAD6-94D2485C9297}" destId="{D5E2B9DC-5E33-45C2-B4F4-F6E570ADCAE5}" srcOrd="0" destOrd="5" presId="urn:microsoft.com/office/officeart/2005/8/layout/vList2"/>
    <dgm:cxn modelId="{BC6670E1-5693-481D-BF62-9A6D61FE982E}" srcId="{E214D2A4-4029-4CAD-B45C-56A71BC1C488}" destId="{0C54E42E-708E-4A07-B796-8045A4BFB982}" srcOrd="3" destOrd="0" parTransId="{5637B8C7-C792-4A2E-9611-5379BE00FA3B}" sibTransId="{986D1B46-317E-4173-9960-165C5E2E9704}"/>
    <dgm:cxn modelId="{DE466D06-B78A-435E-A310-FCA7A0BDA8B2}" type="presParOf" srcId="{23E9F599-A113-4602-99BF-B5E63ED4F984}" destId="{9E78EBC5-985B-42A9-B1B4-60DDE82CB27F}" srcOrd="0" destOrd="0" presId="urn:microsoft.com/office/officeart/2005/8/layout/vList2"/>
    <dgm:cxn modelId="{566F3402-103C-4593-A493-E1E45717059E}" type="presParOf" srcId="{23E9F599-A113-4602-99BF-B5E63ED4F984}" destId="{D5E2B9DC-5E33-45C2-B4F4-F6E570ADCAE5}" srcOrd="1" destOrd="0" presId="urn:microsoft.com/office/officeart/2005/8/layout/vList2"/>
    <dgm:cxn modelId="{3650EDAF-DAF6-4AEA-BA56-9573B8110718}" type="presParOf" srcId="{23E9F599-A113-4602-99BF-B5E63ED4F984}" destId="{323ED9D4-44B6-4363-9104-E95C61BC50B6}" srcOrd="2" destOrd="0" presId="urn:microsoft.com/office/officeart/2005/8/layout/vList2"/>
    <dgm:cxn modelId="{C0C970F1-207F-4449-A255-6578D511DBFA}" type="presParOf" srcId="{23E9F599-A113-4602-99BF-B5E63ED4F984}" destId="{8CA1DD04-D8D7-46D8-940F-7BF7BED7EE75}" srcOrd="3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E76F72-40EA-4A0D-B4FF-4D4F327FA42C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B352E90-4D9A-4903-908E-5AAE5BDC4FA7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власти </a:t>
          </a:r>
          <a:r>
            <a:rPr lang="ru-RU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Хлодвига</a:t>
          </a:r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среди гало-римского населения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E5B578-8AD1-4F21-90C6-B71F053ECA4E}" type="parTrans" cxnId="{2D1B2CB3-EAFE-4670-AF31-A6283E7BE918}">
      <dgm:prSet/>
      <dgm:spPr/>
      <dgm:t>
        <a:bodyPr/>
        <a:lstStyle/>
        <a:p>
          <a:endParaRPr lang="ru-RU"/>
        </a:p>
      </dgm:t>
    </dgm:pt>
    <dgm:pt modelId="{BE633FDB-DE50-4DC7-B433-1AEA3889418F}" type="sibTrans" cxnId="{2D1B2CB3-EAFE-4670-AF31-A6283E7BE918}">
      <dgm:prSet/>
      <dgm:spPr/>
      <dgm:t>
        <a:bodyPr/>
        <a:lstStyle/>
        <a:p>
          <a:endParaRPr lang="ru-RU"/>
        </a:p>
      </dgm:t>
    </dgm:pt>
    <dgm:pt modelId="{4C5D3DB9-2C11-410B-A830-189A65575BED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Приобщение франков к римской культуре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68494-3DFA-4792-9788-D82266AAD36F}" type="parTrans" cxnId="{8AF4CEE6-48DD-44A9-A235-7525A5BC13A0}">
      <dgm:prSet/>
      <dgm:spPr/>
      <dgm:t>
        <a:bodyPr/>
        <a:lstStyle/>
        <a:p>
          <a:endParaRPr lang="ru-RU"/>
        </a:p>
      </dgm:t>
    </dgm:pt>
    <dgm:pt modelId="{27DD4DEC-67CE-4497-84DF-9D5B6C2B129E}" type="sibTrans" cxnId="{8AF4CEE6-48DD-44A9-A235-7525A5BC13A0}">
      <dgm:prSet/>
      <dgm:spPr/>
      <dgm:t>
        <a:bodyPr/>
        <a:lstStyle/>
        <a:p>
          <a:endParaRPr lang="ru-RU"/>
        </a:p>
      </dgm:t>
    </dgm:pt>
    <dgm:pt modelId="{7FFD5941-1818-4101-8199-C82F252568E0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Усиление влияния церкви на завоеванных франками территориях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E657D2-AA1A-449B-9FC1-4BA0816853DE}" type="parTrans" cxnId="{D5F561FC-4907-4DA4-B8E3-CDF772CC06AE}">
      <dgm:prSet/>
      <dgm:spPr/>
      <dgm:t>
        <a:bodyPr/>
        <a:lstStyle/>
        <a:p>
          <a:endParaRPr lang="ru-RU"/>
        </a:p>
      </dgm:t>
    </dgm:pt>
    <dgm:pt modelId="{A588EE99-4DC4-4FAD-9F44-B69D826F1617}" type="sibTrans" cxnId="{D5F561FC-4907-4DA4-B8E3-CDF772CC06AE}">
      <dgm:prSet/>
      <dgm:spPr/>
      <dgm:t>
        <a:bodyPr/>
        <a:lstStyle/>
        <a:p>
          <a:endParaRPr lang="ru-RU"/>
        </a:p>
      </dgm:t>
    </dgm:pt>
    <dgm:pt modelId="{06EA869E-ED52-45EA-B6E1-4BFD477A5ECC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Поддержка христианской церковью политики </a:t>
          </a:r>
          <a:r>
            <a:rPr lang="ru-RU" b="1" dirty="0" err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Хлодвига</a:t>
          </a:r>
          <a:endParaRPr lang="ru-RU" b="1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ACD3A0-2550-48DE-A5FB-57B80F4EE60D}" type="parTrans" cxnId="{C5D43DA0-6EB5-411E-B5C1-E35EF91823EE}">
      <dgm:prSet/>
      <dgm:spPr/>
      <dgm:t>
        <a:bodyPr/>
        <a:lstStyle/>
        <a:p>
          <a:endParaRPr lang="ru-RU"/>
        </a:p>
      </dgm:t>
    </dgm:pt>
    <dgm:pt modelId="{409E2D22-CB3B-4833-838C-3D84A41B87FF}" type="sibTrans" cxnId="{C5D43DA0-6EB5-411E-B5C1-E35EF91823EE}">
      <dgm:prSet/>
      <dgm:spPr/>
      <dgm:t>
        <a:bodyPr/>
        <a:lstStyle/>
        <a:p>
          <a:endParaRPr lang="ru-RU"/>
        </a:p>
      </dgm:t>
    </dgm:pt>
    <dgm:pt modelId="{E733A5A7-CF79-4305-BF7A-D77CBE9DEC9B}" type="pres">
      <dgm:prSet presAssocID="{B4E76F72-40EA-4A0D-B4FF-4D4F327FA42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9093721-4A25-47E4-86C6-717A8DB8E0C6}" type="pres">
      <dgm:prSet presAssocID="{B4E76F72-40EA-4A0D-B4FF-4D4F327FA42C}" presName="Name1" presStyleCnt="0"/>
      <dgm:spPr/>
    </dgm:pt>
    <dgm:pt modelId="{497940DF-4700-41D8-B1B2-46F40EC16F93}" type="pres">
      <dgm:prSet presAssocID="{B4E76F72-40EA-4A0D-B4FF-4D4F327FA42C}" presName="cycle" presStyleCnt="0"/>
      <dgm:spPr/>
    </dgm:pt>
    <dgm:pt modelId="{0F22D53E-7C18-436B-8009-2386C6A15200}" type="pres">
      <dgm:prSet presAssocID="{B4E76F72-40EA-4A0D-B4FF-4D4F327FA42C}" presName="srcNode" presStyleLbl="node1" presStyleIdx="0" presStyleCnt="4"/>
      <dgm:spPr/>
    </dgm:pt>
    <dgm:pt modelId="{401D29B3-2DCA-4757-9C18-98ADFE1C1089}" type="pres">
      <dgm:prSet presAssocID="{B4E76F72-40EA-4A0D-B4FF-4D4F327FA42C}" presName="conn" presStyleLbl="parChTrans1D2" presStyleIdx="0" presStyleCnt="1"/>
      <dgm:spPr/>
      <dgm:t>
        <a:bodyPr/>
        <a:lstStyle/>
        <a:p>
          <a:endParaRPr lang="ru-RU"/>
        </a:p>
      </dgm:t>
    </dgm:pt>
    <dgm:pt modelId="{823E6572-1185-4525-868A-BAB062A5FF69}" type="pres">
      <dgm:prSet presAssocID="{B4E76F72-40EA-4A0D-B4FF-4D4F327FA42C}" presName="extraNode" presStyleLbl="node1" presStyleIdx="0" presStyleCnt="4"/>
      <dgm:spPr/>
    </dgm:pt>
    <dgm:pt modelId="{71CD0DAD-5477-4DA4-9068-5862B54AF7B6}" type="pres">
      <dgm:prSet presAssocID="{B4E76F72-40EA-4A0D-B4FF-4D4F327FA42C}" presName="dstNode" presStyleLbl="node1" presStyleIdx="0" presStyleCnt="4"/>
      <dgm:spPr/>
    </dgm:pt>
    <dgm:pt modelId="{30A909AF-ECD5-4D0A-9D1B-00F43AC3E9CF}" type="pres">
      <dgm:prSet presAssocID="{4B352E90-4D9A-4903-908E-5AAE5BDC4FA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996C4-A5D4-4C67-82CB-F9839C0D706D}" type="pres">
      <dgm:prSet presAssocID="{4B352E90-4D9A-4903-908E-5AAE5BDC4FA7}" presName="accent_1" presStyleCnt="0"/>
      <dgm:spPr/>
    </dgm:pt>
    <dgm:pt modelId="{951DBC85-2E0D-406E-B108-AEBA4D0454B2}" type="pres">
      <dgm:prSet presAssocID="{4B352E90-4D9A-4903-908E-5AAE5BDC4FA7}" presName="accentRepeatNode" presStyleLbl="solidFgAcc1" presStyleIdx="0" presStyleCnt="4"/>
      <dgm:spPr/>
    </dgm:pt>
    <dgm:pt modelId="{5DE672A7-2EBB-4C04-AE49-27406AA43FAE}" type="pres">
      <dgm:prSet presAssocID="{06EA869E-ED52-45EA-B6E1-4BFD477A5EC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782C07-364F-4829-A54D-D1F40BED660C}" type="pres">
      <dgm:prSet presAssocID="{06EA869E-ED52-45EA-B6E1-4BFD477A5ECC}" presName="accent_2" presStyleCnt="0"/>
      <dgm:spPr/>
    </dgm:pt>
    <dgm:pt modelId="{2D37A310-6C54-4BED-ACEA-55DDEA623210}" type="pres">
      <dgm:prSet presAssocID="{06EA869E-ED52-45EA-B6E1-4BFD477A5ECC}" presName="accentRepeatNode" presStyleLbl="solidFgAcc1" presStyleIdx="1" presStyleCnt="4"/>
      <dgm:spPr/>
    </dgm:pt>
    <dgm:pt modelId="{BF3730BE-6628-464A-A868-04ECD96C697B}" type="pres">
      <dgm:prSet presAssocID="{4C5D3DB9-2C11-410B-A830-189A65575BE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59693-40C1-4951-B401-9933EFD5572A}" type="pres">
      <dgm:prSet presAssocID="{4C5D3DB9-2C11-410B-A830-189A65575BED}" presName="accent_3" presStyleCnt="0"/>
      <dgm:spPr/>
    </dgm:pt>
    <dgm:pt modelId="{566AC383-657D-4AE5-9DAC-AB998F3AE2C7}" type="pres">
      <dgm:prSet presAssocID="{4C5D3DB9-2C11-410B-A830-189A65575BED}" presName="accentRepeatNode" presStyleLbl="solidFgAcc1" presStyleIdx="2" presStyleCnt="4"/>
      <dgm:spPr/>
    </dgm:pt>
    <dgm:pt modelId="{D2735D47-FF0D-4C4A-8483-5EF66ADB29D4}" type="pres">
      <dgm:prSet presAssocID="{7FFD5941-1818-4101-8199-C82F252568E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98AEA-050B-4AE1-9DE5-E84BC59477EF}" type="pres">
      <dgm:prSet presAssocID="{7FFD5941-1818-4101-8199-C82F252568E0}" presName="accent_4" presStyleCnt="0"/>
      <dgm:spPr/>
    </dgm:pt>
    <dgm:pt modelId="{C2E9CAE0-1639-4A67-A23C-8F2CAD4B48DE}" type="pres">
      <dgm:prSet presAssocID="{7FFD5941-1818-4101-8199-C82F252568E0}" presName="accentRepeatNode" presStyleLbl="solidFgAcc1" presStyleIdx="3" presStyleCnt="4"/>
      <dgm:spPr/>
    </dgm:pt>
  </dgm:ptLst>
  <dgm:cxnLst>
    <dgm:cxn modelId="{7D613800-8413-4BDF-AA84-6F0E2B3174D7}" type="presOf" srcId="{4B352E90-4D9A-4903-908E-5AAE5BDC4FA7}" destId="{30A909AF-ECD5-4D0A-9D1B-00F43AC3E9CF}" srcOrd="0" destOrd="0" presId="urn:microsoft.com/office/officeart/2008/layout/VerticalCurvedList"/>
    <dgm:cxn modelId="{88352A16-9EC6-4245-92B4-6E1B794E4668}" type="presOf" srcId="{7FFD5941-1818-4101-8199-C82F252568E0}" destId="{D2735D47-FF0D-4C4A-8483-5EF66ADB29D4}" srcOrd="0" destOrd="0" presId="urn:microsoft.com/office/officeart/2008/layout/VerticalCurvedList"/>
    <dgm:cxn modelId="{D5F561FC-4907-4DA4-B8E3-CDF772CC06AE}" srcId="{B4E76F72-40EA-4A0D-B4FF-4D4F327FA42C}" destId="{7FFD5941-1818-4101-8199-C82F252568E0}" srcOrd="3" destOrd="0" parTransId="{44E657D2-AA1A-449B-9FC1-4BA0816853DE}" sibTransId="{A588EE99-4DC4-4FAD-9F44-B69D826F1617}"/>
    <dgm:cxn modelId="{2D1B2CB3-EAFE-4670-AF31-A6283E7BE918}" srcId="{B4E76F72-40EA-4A0D-B4FF-4D4F327FA42C}" destId="{4B352E90-4D9A-4903-908E-5AAE5BDC4FA7}" srcOrd="0" destOrd="0" parTransId="{75E5B578-8AD1-4F21-90C6-B71F053ECA4E}" sibTransId="{BE633FDB-DE50-4DC7-B433-1AEA3889418F}"/>
    <dgm:cxn modelId="{7EC7951D-909E-410F-9E4D-9A1B4E78B6B0}" type="presOf" srcId="{06EA869E-ED52-45EA-B6E1-4BFD477A5ECC}" destId="{5DE672A7-2EBB-4C04-AE49-27406AA43FAE}" srcOrd="0" destOrd="0" presId="urn:microsoft.com/office/officeart/2008/layout/VerticalCurvedList"/>
    <dgm:cxn modelId="{975DC9F1-5EBA-402B-B57B-B3E3F65E0362}" type="presOf" srcId="{B4E76F72-40EA-4A0D-B4FF-4D4F327FA42C}" destId="{E733A5A7-CF79-4305-BF7A-D77CBE9DEC9B}" srcOrd="0" destOrd="0" presId="urn:microsoft.com/office/officeart/2008/layout/VerticalCurvedList"/>
    <dgm:cxn modelId="{9072F947-230A-42FC-AE8F-BFC8D9E63314}" type="presOf" srcId="{4C5D3DB9-2C11-410B-A830-189A65575BED}" destId="{BF3730BE-6628-464A-A868-04ECD96C697B}" srcOrd="0" destOrd="0" presId="urn:microsoft.com/office/officeart/2008/layout/VerticalCurvedList"/>
    <dgm:cxn modelId="{C5D43DA0-6EB5-411E-B5C1-E35EF91823EE}" srcId="{B4E76F72-40EA-4A0D-B4FF-4D4F327FA42C}" destId="{06EA869E-ED52-45EA-B6E1-4BFD477A5ECC}" srcOrd="1" destOrd="0" parTransId="{86ACD3A0-2550-48DE-A5FB-57B80F4EE60D}" sibTransId="{409E2D22-CB3B-4833-838C-3D84A41B87FF}"/>
    <dgm:cxn modelId="{AED76219-4795-496D-81AF-8D7701D2E4C8}" type="presOf" srcId="{BE633FDB-DE50-4DC7-B433-1AEA3889418F}" destId="{401D29B3-2DCA-4757-9C18-98ADFE1C1089}" srcOrd="0" destOrd="0" presId="urn:microsoft.com/office/officeart/2008/layout/VerticalCurvedList"/>
    <dgm:cxn modelId="{8AF4CEE6-48DD-44A9-A235-7525A5BC13A0}" srcId="{B4E76F72-40EA-4A0D-B4FF-4D4F327FA42C}" destId="{4C5D3DB9-2C11-410B-A830-189A65575BED}" srcOrd="2" destOrd="0" parTransId="{F1268494-3DFA-4792-9788-D82266AAD36F}" sibTransId="{27DD4DEC-67CE-4497-84DF-9D5B6C2B129E}"/>
    <dgm:cxn modelId="{14B6FAED-011A-413C-A589-64AA726843BA}" type="presParOf" srcId="{E733A5A7-CF79-4305-BF7A-D77CBE9DEC9B}" destId="{E9093721-4A25-47E4-86C6-717A8DB8E0C6}" srcOrd="0" destOrd="0" presId="urn:microsoft.com/office/officeart/2008/layout/VerticalCurvedList"/>
    <dgm:cxn modelId="{5FF2C1F8-9CE1-447F-B504-5A58415E3FAF}" type="presParOf" srcId="{E9093721-4A25-47E4-86C6-717A8DB8E0C6}" destId="{497940DF-4700-41D8-B1B2-46F40EC16F93}" srcOrd="0" destOrd="0" presId="urn:microsoft.com/office/officeart/2008/layout/VerticalCurvedList"/>
    <dgm:cxn modelId="{F51161D1-0DC0-476B-B122-72EEDAD81BA4}" type="presParOf" srcId="{497940DF-4700-41D8-B1B2-46F40EC16F93}" destId="{0F22D53E-7C18-436B-8009-2386C6A15200}" srcOrd="0" destOrd="0" presId="urn:microsoft.com/office/officeart/2008/layout/VerticalCurvedList"/>
    <dgm:cxn modelId="{28C46502-099A-4120-98D9-5F6B460EEDC7}" type="presParOf" srcId="{497940DF-4700-41D8-B1B2-46F40EC16F93}" destId="{401D29B3-2DCA-4757-9C18-98ADFE1C1089}" srcOrd="1" destOrd="0" presId="urn:microsoft.com/office/officeart/2008/layout/VerticalCurvedList"/>
    <dgm:cxn modelId="{2A4019E6-FA4B-4E27-AC44-5B872101E210}" type="presParOf" srcId="{497940DF-4700-41D8-B1B2-46F40EC16F93}" destId="{823E6572-1185-4525-868A-BAB062A5FF69}" srcOrd="2" destOrd="0" presId="urn:microsoft.com/office/officeart/2008/layout/VerticalCurvedList"/>
    <dgm:cxn modelId="{0A12FE60-EE88-463C-9409-F71ABE927CFC}" type="presParOf" srcId="{497940DF-4700-41D8-B1B2-46F40EC16F93}" destId="{71CD0DAD-5477-4DA4-9068-5862B54AF7B6}" srcOrd="3" destOrd="0" presId="urn:microsoft.com/office/officeart/2008/layout/VerticalCurvedList"/>
    <dgm:cxn modelId="{60E9DB8D-C36B-4747-82D3-3739EAB9B7B9}" type="presParOf" srcId="{E9093721-4A25-47E4-86C6-717A8DB8E0C6}" destId="{30A909AF-ECD5-4D0A-9D1B-00F43AC3E9CF}" srcOrd="1" destOrd="0" presId="urn:microsoft.com/office/officeart/2008/layout/VerticalCurvedList"/>
    <dgm:cxn modelId="{AEBF3D66-CD79-4CDD-9F54-38E8A0F4BF8D}" type="presParOf" srcId="{E9093721-4A25-47E4-86C6-717A8DB8E0C6}" destId="{95A996C4-A5D4-4C67-82CB-F9839C0D706D}" srcOrd="2" destOrd="0" presId="urn:microsoft.com/office/officeart/2008/layout/VerticalCurvedList"/>
    <dgm:cxn modelId="{10601C9C-2770-4AED-B0AF-8EC736DC9942}" type="presParOf" srcId="{95A996C4-A5D4-4C67-82CB-F9839C0D706D}" destId="{951DBC85-2E0D-406E-B108-AEBA4D0454B2}" srcOrd="0" destOrd="0" presId="urn:microsoft.com/office/officeart/2008/layout/VerticalCurvedList"/>
    <dgm:cxn modelId="{517BB052-083E-4875-A876-41917C8621D1}" type="presParOf" srcId="{E9093721-4A25-47E4-86C6-717A8DB8E0C6}" destId="{5DE672A7-2EBB-4C04-AE49-27406AA43FAE}" srcOrd="3" destOrd="0" presId="urn:microsoft.com/office/officeart/2008/layout/VerticalCurvedList"/>
    <dgm:cxn modelId="{F0B35701-458C-49E2-AECF-E44BBB3ABFD1}" type="presParOf" srcId="{E9093721-4A25-47E4-86C6-717A8DB8E0C6}" destId="{A2782C07-364F-4829-A54D-D1F40BED660C}" srcOrd="4" destOrd="0" presId="urn:microsoft.com/office/officeart/2008/layout/VerticalCurvedList"/>
    <dgm:cxn modelId="{8E604FA1-1830-4E0D-AA40-D9B1687471C8}" type="presParOf" srcId="{A2782C07-364F-4829-A54D-D1F40BED660C}" destId="{2D37A310-6C54-4BED-ACEA-55DDEA623210}" srcOrd="0" destOrd="0" presId="urn:microsoft.com/office/officeart/2008/layout/VerticalCurvedList"/>
    <dgm:cxn modelId="{4E3E3259-60A7-449E-89A7-99D0172EC3EC}" type="presParOf" srcId="{E9093721-4A25-47E4-86C6-717A8DB8E0C6}" destId="{BF3730BE-6628-464A-A868-04ECD96C697B}" srcOrd="5" destOrd="0" presId="urn:microsoft.com/office/officeart/2008/layout/VerticalCurvedList"/>
    <dgm:cxn modelId="{FA31C315-1A80-48B3-96E5-784D4E960BAE}" type="presParOf" srcId="{E9093721-4A25-47E4-86C6-717A8DB8E0C6}" destId="{1F159693-40C1-4951-B401-9933EFD5572A}" srcOrd="6" destOrd="0" presId="urn:microsoft.com/office/officeart/2008/layout/VerticalCurvedList"/>
    <dgm:cxn modelId="{6E6458E7-9E44-456E-B000-F6DC1BCEAB98}" type="presParOf" srcId="{1F159693-40C1-4951-B401-9933EFD5572A}" destId="{566AC383-657D-4AE5-9DAC-AB998F3AE2C7}" srcOrd="0" destOrd="0" presId="urn:microsoft.com/office/officeart/2008/layout/VerticalCurvedList"/>
    <dgm:cxn modelId="{4CF00C18-FB78-4AA4-BA8C-1AB291A51AC1}" type="presParOf" srcId="{E9093721-4A25-47E4-86C6-717A8DB8E0C6}" destId="{D2735D47-FF0D-4C4A-8483-5EF66ADB29D4}" srcOrd="7" destOrd="0" presId="urn:microsoft.com/office/officeart/2008/layout/VerticalCurvedList"/>
    <dgm:cxn modelId="{F977075B-D0DC-442A-9821-2C87ECB38E10}" type="presParOf" srcId="{E9093721-4A25-47E4-86C6-717A8DB8E0C6}" destId="{BB798AEA-050B-4AE1-9DE5-E84BC59477EF}" srcOrd="8" destOrd="0" presId="urn:microsoft.com/office/officeart/2008/layout/VerticalCurvedList"/>
    <dgm:cxn modelId="{6A41D074-AE84-4AE3-8BD5-B9FB374674B0}" type="presParOf" srcId="{BB798AEA-050B-4AE1-9DE5-E84BC59477EF}" destId="{C2E9CAE0-1639-4A67-A23C-8F2CAD4B48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CE8E-AFE7-4CB8-BE86-275FDBD83E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6BBF-BC79-4979-B045-BB6AF45F79FB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52BCF-8D1A-45E1-9619-64E03BCB98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FF539-6E66-4E53-BF70-92FFDC966D51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9029C-976E-4F23-B69A-E6B1A41071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BB56B-BB27-46CC-B0FC-8464CEB23B56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0C789-85EC-4171-B27C-C8529D5D37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AAFC-5E55-473E-8E3E-60EB86B74A21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C2566-7D8E-4AAE-B62B-4D699603DD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4ED97-B887-440A-A992-8DB44BDBE94C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0999E-E48C-4420-9EA4-9DBB194B06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78437-8EAD-4897-B232-80BCCAA3A3A8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D115-3A05-41D8-8605-C989D47104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B0121-32B1-4AAF-9D1D-DA20FAC9E8D5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5EC6-567B-478A-8206-34FEB15EEA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8B48-B141-4039-B8FA-D8049FA6E924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4FE29-C117-405A-931B-F6447A07CE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B1546-E4B3-496A-A08B-213C8AF9795B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9A598-08DC-4AF1-BD45-BFC4435DDE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56FDA-4034-4EEE-8AB2-2D00283766A6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5B84-236F-4561-9F37-5A335D23F6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A02F8-6278-4AD3-AF5C-D359DE730551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5C5BF2-8B66-4007-A965-A1A81D9105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A69635-F4BF-4910-ABD1-E529D10C4DDA}" type="datetimeFigureOut">
              <a:rPr lang="ru-RU"/>
              <a:pPr>
                <a:defRPr/>
              </a:pPr>
              <a:t>08.07.2016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</p:sldLayoutIdLst>
  <p:transition spd="slow">
    <p:cover/>
  </p:transition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hurch.yalta.ua/material/172" TargetMode="External"/><Relationship Id="rId2" Type="http://schemas.openxmlformats.org/officeDocument/2006/relationships/hyperlink" Target="http://www.1c.ru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hurch.yalta.ua/material/172" TargetMode="External"/><Relationship Id="rId2" Type="http://schemas.openxmlformats.org/officeDocument/2006/relationships/hyperlink" Target="http://www.fcior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files.school-collection.edu.ru/dlrstore/f4c718b4-41ea-4f69-9c34-97631497cde5/%5bIS6SV_1-5%5d_%5bPD_02-r%5d.jpg" TargetMode="External"/><Relationship Id="rId4" Type="http://schemas.openxmlformats.org/officeDocument/2006/relationships/hyperlink" Target="http://my.mail.ru/community/japana-china-f-a/2EEBBFC2E88C5B26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5153025"/>
            <a:ext cx="7659688" cy="11557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Христианская церковь 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раннее средневековье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User\Desktop\Новая папка\14459085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99592" y="103989"/>
            <a:ext cx="6768751" cy="5159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908050"/>
            <a:ext cx="3671888" cy="397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TextBox 2"/>
          <p:cNvSpPr txBox="1"/>
          <p:nvPr/>
        </p:nvSpPr>
        <p:spPr>
          <a:xfrm>
            <a:off x="2195513" y="144463"/>
            <a:ext cx="53514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Ступени школьного образования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1750" y="1196975"/>
            <a:ext cx="45466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1-я ступень – ТРИВИУМ: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Грамматика (умение читать и писать на латыни);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Риторика ( красноречие);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Диалектика (искусство рассуждать).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6525" y="3917950"/>
            <a:ext cx="440848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2-я ступень – КВАДРИВИУМ: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Арифметика;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Геометрия;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Астрономия;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Музыка.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9225" y="5157788"/>
            <a:ext cx="3424238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монастырской школе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6351" y="116632"/>
            <a:ext cx="497860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Средневековая книга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13" y="1125538"/>
            <a:ext cx="78486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Средние века книга приобрела современный вид сложенных и переплетенных листов пергамента.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" y="2205038"/>
            <a:ext cx="7113588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2447925" cy="325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147" name="Picture 3" descr="C:\Users\User\Desktop\Новая папка\sfile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88900"/>
            <a:ext cx="2592387" cy="3871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extBox 1"/>
          <p:cNvSpPr txBox="1"/>
          <p:nvPr/>
        </p:nvSpPr>
        <p:spPr>
          <a:xfrm>
            <a:off x="5219700" y="3868738"/>
            <a:ext cx="37449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Инициал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– заглавные буквы в начале красной строки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338" y="912813"/>
            <a:ext cx="326866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Страницы украшали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заставки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орнамент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205038"/>
            <a:ext cx="2881312" cy="394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TextBox 6"/>
          <p:cNvSpPr txBox="1"/>
          <p:nvPr/>
        </p:nvSpPr>
        <p:spPr>
          <a:xfrm>
            <a:off x="2843213" y="6254750"/>
            <a:ext cx="5438775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Утрехтская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Псалтырь (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 век, Нидерланды)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663" y="3960813"/>
            <a:ext cx="2365375" cy="2678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ней 165 миниатюр, каждая из которых соответствует  определенному псалму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0975" y="1790700"/>
            <a:ext cx="4879975" cy="3240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>
            <a:off x="1763713" y="5516563"/>
            <a:ext cx="68056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Средневековая книга в современной библиотеке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25" y="3467100"/>
            <a:ext cx="40894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 изготовление Библии большого формата требовались шкуры с 300 телят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15888"/>
            <a:ext cx="3840162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sfile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8425" y="1700213"/>
            <a:ext cx="5829300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extBox 1"/>
          <p:cNvSpPr txBox="1"/>
          <p:nvPr/>
        </p:nvSpPr>
        <p:spPr>
          <a:xfrm>
            <a:off x="187325" y="6308725"/>
            <a:ext cx="82613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Приношение книги в дар герцогу Бургундии Карлу Смелому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13" y="333375"/>
            <a:ext cx="777557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Книг было мало, и стоили они очень дорого. Книги дарили в самых торжественных случаях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34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Использованные ресурсы</a:t>
            </a:r>
            <a:endParaRPr lang="ru-RU" dirty="0"/>
          </a:p>
        </p:txBody>
      </p:sp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179388" y="1158875"/>
            <a:ext cx="8964612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Е.В.Агибалова, Г.М.Донской Всеобщая история. История Средних веков. 6 класс. – М., Просвещение 2012 г.</a:t>
            </a:r>
          </a:p>
          <a:p>
            <a:r>
              <a:rPr lang="en-US">
                <a:latin typeface="Calibri" pitchFamily="34" charset="0"/>
              </a:rPr>
              <a:t>CD </a:t>
            </a:r>
            <a:r>
              <a:rPr lang="ru-RU">
                <a:latin typeface="Calibri" pitchFamily="34" charset="0"/>
              </a:rPr>
              <a:t>История Средних веков 6 класс. 1С: Образование 4.Дом </a:t>
            </a:r>
            <a:r>
              <a:rPr lang="en-US">
                <a:latin typeface="Calibri" pitchFamily="34" charset="0"/>
                <a:hlinkClick r:id="rId2"/>
              </a:rPr>
              <a:t>http://www.1c.ru</a:t>
            </a:r>
            <a:endParaRPr lang="en-US">
              <a:latin typeface="Calibri" pitchFamily="34" charset="0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Титульный слайд </a:t>
            </a:r>
            <a:r>
              <a:rPr lang="en-US">
                <a:latin typeface="Calibri" pitchFamily="34" charset="0"/>
              </a:rPr>
              <a:t>CD </a:t>
            </a:r>
            <a:r>
              <a:rPr lang="ru-RU">
                <a:latin typeface="Calibri" pitchFamily="34" charset="0"/>
              </a:rPr>
              <a:t>История Средних веков 6 класс. 1С: Образование 4.Дом </a:t>
            </a:r>
            <a:r>
              <a:rPr lang="en-US">
                <a:latin typeface="Calibri" pitchFamily="34" charset="0"/>
                <a:hlinkClick r:id="rId2"/>
              </a:rPr>
              <a:t>http://www.1c.ru</a:t>
            </a:r>
            <a:endParaRPr lang="en-US">
              <a:latin typeface="Calibri" pitchFamily="34" charset="0"/>
            </a:endParaRPr>
          </a:p>
          <a:p>
            <a:r>
              <a:rPr lang="ru-RU">
                <a:latin typeface="Calibri" pitchFamily="34" charset="0"/>
                <a:hlinkClick r:id="rId3"/>
              </a:rPr>
              <a:t>Слайд 3 Электронное приложение к учебнику «История. Средние века. 6 класс» В.А.Ведюшкин, В.И.Уколова</a:t>
            </a:r>
          </a:p>
          <a:p>
            <a:r>
              <a:rPr lang="ru-RU">
                <a:latin typeface="Calibri" pitchFamily="34" charset="0"/>
                <a:hlinkClick r:id="rId3"/>
              </a:rPr>
              <a:t>Слайд 4 </a:t>
            </a:r>
            <a:r>
              <a:rPr lang="ru-RU" u="sng">
                <a:latin typeface="Calibri" pitchFamily="34" charset="0"/>
                <a:hlinkClick r:id="rId3"/>
              </a:rPr>
              <a:t> </a:t>
            </a:r>
            <a:r>
              <a:rPr lang="en-US" u="sng">
                <a:latin typeface="Calibri" pitchFamily="34" charset="0"/>
                <a:hlinkClick r:id="rId3"/>
              </a:rPr>
              <a:t>http://www.levashov.info/Books/Sveta/39-Tjma/08.jpg</a:t>
            </a:r>
            <a:endParaRPr lang="ru-RU" u="sng">
              <a:latin typeface="Calibri" pitchFamily="34" charset="0"/>
              <a:hlinkClick r:id="rId3"/>
            </a:endParaRPr>
          </a:p>
          <a:p>
            <a:r>
              <a:rPr lang="en-US" u="sng">
                <a:latin typeface="Calibri" pitchFamily="34" charset="0"/>
                <a:hlinkClick r:id="rId3"/>
              </a:rPr>
              <a:t>http://www.traditioninaction.org/SOD/SODimages2/094_BaptismClovis.jpg</a:t>
            </a:r>
            <a:endParaRPr lang="ru-RU" u="sng">
              <a:latin typeface="Calibri" pitchFamily="34" charset="0"/>
              <a:hlinkClick r:id="rId3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6 </a:t>
            </a:r>
            <a:r>
              <a:rPr lang="en-US">
                <a:latin typeface="Calibri" pitchFamily="34" charset="0"/>
              </a:rPr>
              <a:t>CD </a:t>
            </a:r>
            <a:r>
              <a:rPr lang="ru-RU">
                <a:latin typeface="Calibri" pitchFamily="34" charset="0"/>
              </a:rPr>
              <a:t>История Средних веков 6 класс. 1С: Образование 4.Дом </a:t>
            </a:r>
            <a:r>
              <a:rPr lang="en-US">
                <a:latin typeface="Calibri" pitchFamily="34" charset="0"/>
                <a:hlinkClick r:id="rId2"/>
              </a:rPr>
              <a:t>http://www.1c.ru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Слайд 7 </a:t>
            </a:r>
            <a:r>
              <a:rPr lang="en-US">
                <a:solidFill>
                  <a:srgbClr val="002060"/>
                </a:solidFill>
                <a:latin typeface="Calibri" pitchFamily="34" charset="0"/>
                <a:hlinkClick r:id="rId3"/>
              </a:rPr>
              <a:t>www.fcior.ru </a:t>
            </a:r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  Электронный модуль «Христианизация Европы»</a:t>
            </a:r>
            <a:endParaRPr lang="ru-RU">
              <a:latin typeface="Calibri" pitchFamily="34" charset="0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8 </a:t>
            </a:r>
            <a:r>
              <a:rPr lang="ru-RU">
                <a:latin typeface="Calibri" pitchFamily="34" charset="0"/>
                <a:hlinkClick r:id="rId3"/>
              </a:rPr>
              <a:t>Электронное приложение к учебнику «История. Средние века. 6 класс» В.А.Ведюшкин, В.И.Уколова</a:t>
            </a:r>
            <a:endParaRPr lang="ru-RU">
              <a:solidFill>
                <a:srgbClr val="002060"/>
              </a:solidFill>
              <a:latin typeface="Calibri" pitchFamily="34" charset="0"/>
              <a:hlinkClick r:id="rId3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9 </a:t>
            </a:r>
            <a:r>
              <a:rPr lang="en-US">
                <a:latin typeface="Calibri" pitchFamily="34" charset="0"/>
              </a:rPr>
              <a:t>CD </a:t>
            </a:r>
            <a:r>
              <a:rPr lang="ru-RU">
                <a:latin typeface="Calibri" pitchFamily="34" charset="0"/>
              </a:rPr>
              <a:t>История Средних веков 6 класс. 1С: Образование 4.Дом </a:t>
            </a:r>
            <a:r>
              <a:rPr lang="en-US">
                <a:latin typeface="Calibri" pitchFamily="34" charset="0"/>
                <a:hlinkClick r:id="rId2"/>
              </a:rPr>
              <a:t>http://www.1c.ru</a:t>
            </a:r>
            <a:endParaRPr lang="en-US">
              <a:latin typeface="Calibri" pitchFamily="34" charset="0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10 </a:t>
            </a:r>
            <a:r>
              <a:rPr lang="en-US">
                <a:solidFill>
                  <a:srgbClr val="002060"/>
                </a:solidFill>
                <a:latin typeface="Calibri" pitchFamily="34" charset="0"/>
                <a:hlinkClick r:id="rId3"/>
              </a:rPr>
              <a:t>http://files.school-collection.edu.ru/dlrstore/9a04b6f8-c691-4218-91f9-d11b683b69f1/%5BIS6SV_1-5%5D_%5BPD_01-r%5D.jpg</a:t>
            </a:r>
            <a:endParaRPr lang="ru-RU">
              <a:solidFill>
                <a:srgbClr val="002060"/>
              </a:solidFill>
              <a:latin typeface="Calibri" pitchFamily="34" charset="0"/>
              <a:hlinkClick r:id="rId3"/>
            </a:endParaRP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11 </a:t>
            </a:r>
            <a:r>
              <a:rPr lang="en-US">
                <a:solidFill>
                  <a:srgbClr val="002060"/>
                </a:solidFill>
                <a:latin typeface="Calibri" pitchFamily="34" charset="0"/>
                <a:hlinkClick r:id="rId3"/>
              </a:rPr>
              <a:t>www.fcior.ru </a:t>
            </a:r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  Электронный модуль «Картина мира средневекового человека»</a:t>
            </a:r>
          </a:p>
          <a:p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Слайд 12 </a:t>
            </a:r>
            <a:r>
              <a:rPr lang="en-US">
                <a:solidFill>
                  <a:srgbClr val="002060"/>
                </a:solidFill>
                <a:latin typeface="Calibri" pitchFamily="34" charset="0"/>
                <a:hlinkClick r:id="rId3"/>
              </a:rPr>
              <a:t>www.fcior.ru </a:t>
            </a:r>
            <a:r>
              <a:rPr lang="ru-RU">
                <a:solidFill>
                  <a:srgbClr val="002060"/>
                </a:solidFill>
                <a:latin typeface="Calibri" pitchFamily="34" charset="0"/>
                <a:hlinkClick r:id="rId3"/>
              </a:rPr>
              <a:t>  Электронный модуль «Культурное наследие Средневековья. Образование и наука», «Культура раннего средневековья»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Прямоугольник 1"/>
          <p:cNvSpPr>
            <a:spLocks noChangeArrowheads="1"/>
          </p:cNvSpPr>
          <p:nvPr/>
        </p:nvSpPr>
        <p:spPr bwMode="auto">
          <a:xfrm>
            <a:off x="395288" y="620713"/>
            <a:ext cx="792162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Слайд 13 </a:t>
            </a:r>
            <a:r>
              <a:rPr lang="ru-RU">
                <a:latin typeface="Calibri" pitchFamily="34" charset="0"/>
                <a:hlinkClick r:id="rId2"/>
              </a:rPr>
              <a:t>www.fcior.ru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 Электронный модуль «Культура раннего Средневековья»</a:t>
            </a:r>
          </a:p>
          <a:p>
            <a:r>
              <a:rPr lang="ru-RU">
                <a:latin typeface="Calibri" pitchFamily="34" charset="0"/>
                <a:hlinkClick r:id="rId3"/>
              </a:rPr>
              <a:t>http://church.yalta.ua/material/172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  <a:hlinkClick r:id="rId4"/>
              </a:rPr>
              <a:t>http://my.mail.ru/community/japana-china-f-a/2EEBBFC2E88C5B26.html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  <a:hlinkClick r:id="rId5"/>
              </a:rPr>
              <a:t>http://files.school-collection.edu.ru/dlrstore/f4c718b4-41ea-4f69-9c34-97631497cde5/%5BIS6SV_1-5%5D_%5BPD_02-r%5D.jpg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Слайд 14</a:t>
            </a:r>
          </a:p>
          <a:p>
            <a:r>
              <a:rPr lang="ru-RU">
                <a:latin typeface="Calibri" pitchFamily="34" charset="0"/>
                <a:hlinkClick r:id="rId2"/>
              </a:rPr>
              <a:t>www.fcior.ru</a:t>
            </a:r>
            <a:endParaRPr lang="ru-RU">
              <a:latin typeface="Calibri" pitchFamily="34" charset="0"/>
            </a:endParaRPr>
          </a:p>
          <a:p>
            <a:r>
              <a:rPr lang="ru-RU">
                <a:latin typeface="Calibri" pitchFamily="34" charset="0"/>
              </a:rPr>
              <a:t>  Электронный модуль «Культура раннего Средневековья»</a:t>
            </a:r>
          </a:p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5191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Вспомните!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539552" y="1124744"/>
          <a:ext cx="820891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8AB2CF-3182-43E7-92C5-BBB111274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228AB2CF-3182-43E7-92C5-BBB1112747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228AB2CF-3182-43E7-92C5-BBB111274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228AB2CF-3182-43E7-92C5-BBB111274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4DACE6-45A8-4023-BCC7-7A5FB2F07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E64DACE6-45A8-4023-BCC7-7A5FB2F07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E64DACE6-45A8-4023-BCC7-7A5FB2F07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E64DACE6-45A8-4023-BCC7-7A5FB2F07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B36173-B551-4939-A06A-65A86A6A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35B36173-B551-4939-A06A-65A86A6A84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35B36173-B551-4939-A06A-65A86A6A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35B36173-B551-4939-A06A-65A86A6A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1CD86D-3121-4A28-AF57-D0755522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351CD86D-3121-4A28-AF57-D07555223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351CD86D-3121-4A28-AF57-D0755522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351CD86D-3121-4A28-AF57-D07555223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6CBE42-738D-4985-A617-0055832DC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526CBE42-738D-4985-A617-0055832DC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526CBE42-738D-4985-A617-0055832DC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526CBE42-738D-4985-A617-0055832DC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CCDD2F-E98D-4277-9129-01F540625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BBCCDD2F-E98D-4277-9129-01F540625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BBCCDD2F-E98D-4277-9129-01F540625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BBCCDD2F-E98D-4277-9129-01F540625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User\Desktop\Новая папка\Христос-Вседержитель. Икона VI в.(Картинка).jpg"/>
          <p:cNvPicPr>
            <a:picLocks noChangeAspect="1" noChangeArrowheads="1"/>
          </p:cNvPicPr>
          <p:nvPr/>
        </p:nvPicPr>
        <p:blipFill rotWithShape="1">
          <a:blip r:embed="rId2"/>
          <a:srcRect l="32789" t="2114" r="32577" b="11708"/>
          <a:stretch/>
        </p:blipFill>
        <p:spPr bwMode="auto">
          <a:xfrm>
            <a:off x="6011863" y="-14288"/>
            <a:ext cx="2736850" cy="510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4978400" cy="5191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Вспомните!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66338" y="908720"/>
          <a:ext cx="705678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9E78EBC5-985B-42A9-B1B4-60DDE82CB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D5E2B9DC-5E33-45C2-B4F4-F6E570ADCA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323ED9D4-44B6-4363-9104-E95C61BC5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8CA1DD04-D8D7-46D8-940F-7BF7BED7E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35337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5700" y="260350"/>
            <a:ext cx="30099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>
            <a:off x="4356100" y="5157788"/>
            <a:ext cx="47879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Византийский император Анастасий прислал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Хлодвигу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пурпурную мантию и диадему – знаки императорской власти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088" y="5495925"/>
            <a:ext cx="289083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Крещение Хлодвига</a:t>
            </a:r>
          </a:p>
          <a:p>
            <a:r>
              <a:rPr lang="ru-RU" sz="2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(около 498 г.)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Последствия принятия христианства  </a:t>
            </a:r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Хлодвигом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1397000"/>
          <a:ext cx="8136904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1D29B3-2DCA-4757-9C18-98ADFE1C1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401D29B3-2DCA-4757-9C18-98ADFE1C10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1DBC85-2E0D-406E-B108-AEBA4D045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951DBC85-2E0D-406E-B108-AEBA4D045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0A909AF-ECD5-4D0A-9D1B-00F43AC3E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30A909AF-ECD5-4D0A-9D1B-00F43AC3E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37A310-6C54-4BED-ACEA-55DDEA6232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2D37A310-6C54-4BED-ACEA-55DDEA6232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E672A7-2EBB-4C04-AE49-27406AA43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5DE672A7-2EBB-4C04-AE49-27406AA43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6AC383-657D-4AE5-9DAC-AB998F3AE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566AC383-657D-4AE5-9DAC-AB998F3AE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3730BE-6628-464A-A868-04ECD96C6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graphicEl>
                                              <a:dgm id="{BF3730BE-6628-464A-A868-04ECD96C6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E9CAE0-1639-4A67-A23C-8F2CAD4B48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graphicEl>
                                              <a:dgm id="{C2E9CAE0-1639-4A67-A23C-8F2CAD4B48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2735D47-FF0D-4C4A-8483-5EF66ADB2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graphicEl>
                                              <a:dgm id="{D2735D47-FF0D-4C4A-8483-5EF66ADB2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/>
          <a:srcRect l="26073" t="15884" r="10729" b="13414"/>
          <a:stretch/>
        </p:blipFill>
        <p:spPr bwMode="auto">
          <a:xfrm>
            <a:off x="611188" y="1196975"/>
            <a:ext cx="7439025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>
            <a:off x="225425" y="260350"/>
            <a:ext cx="820896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конце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lV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-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начале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V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в. Римские епископы присвоили себе право называться папами, то есть быть главой всей церкви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Новая папка\sfile_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600" y="836613"/>
            <a:ext cx="4286250" cy="398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" name="TextBox 1"/>
          <p:cNvSpPr txBox="1"/>
          <p:nvPr/>
        </p:nvSpPr>
        <p:spPr>
          <a:xfrm>
            <a:off x="3390900" y="4933950"/>
            <a:ext cx="51847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Крестьяне платят церкви церковную десятину. Средневековая миниатюра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5" y="692150"/>
            <a:ext cx="413702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Франкские короли поддерживали христианскую церковь, заботились о её благосостоянии, покровительствовали монастырям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/>
          <a:srcRect l="37180" t="10508" r="11002" b="6181"/>
          <a:stretch/>
        </p:blipFill>
        <p:spPr bwMode="auto">
          <a:xfrm>
            <a:off x="-900113" y="2459038"/>
            <a:ext cx="4291013" cy="395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 l="26289" t="16882" r="11320" b="13181"/>
          <a:stretch>
            <a:fillRect/>
          </a:stretch>
        </p:blipFill>
        <p:spPr bwMode="auto">
          <a:xfrm>
            <a:off x="88900" y="765175"/>
            <a:ext cx="833755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 descr="C:\Users\User\Desktop\Новая папка\Бенедиктинский монастырь Святого Иоанна в Швейцарии(Фото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288" y="115888"/>
            <a:ext cx="756126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монастырях создавались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скриптории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– мастерские по переписке рукописей 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50" y="5157788"/>
            <a:ext cx="87122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Над одной рукописной книгой в течение долгого времени трудилось много людей. Они писали текст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каллиграфическим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(красивым) почерком. К этому времени был выработан единообразный четкий шрифт.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5" name="Picture 3" descr="C:\Users\User\Desktop\Новая папка\book-gift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47738"/>
            <a:ext cx="5530850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360</Words>
  <Application>Microsoft Office PowerPoint</Application>
  <PresentationFormat>On-screen Show (4:3)</PresentationFormat>
  <Paragraphs>54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Arial</vt:lpstr>
      <vt:lpstr>Cambria</vt:lpstr>
      <vt:lpstr>Соседство</vt:lpstr>
      <vt:lpstr>ХРИСТИАНСКАЯ ЦЕРКОВЬ  В РАННЕЕ СРЕДНЕВЕКОВЬЕ</vt:lpstr>
      <vt:lpstr>Вспомните!</vt:lpstr>
      <vt:lpstr>Вспомните!</vt:lpstr>
      <vt:lpstr>Слайд 4</vt:lpstr>
      <vt:lpstr>Последствия принятия христианства  Хлодвигом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Использованные ресурсы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Христианская церковь  в раннее средневековье</dc:title>
  <dc:creator>Admin</dc:creator>
  <cp:lastModifiedBy>Геннадий</cp:lastModifiedBy>
  <cp:revision>3</cp:revision>
  <dcterms:modified xsi:type="dcterms:W3CDTF">2016-07-08T07:55:12Z</dcterms:modified>
</cp:coreProperties>
</file>