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96" r:id="rId9"/>
    <p:sldId id="288" r:id="rId10"/>
    <p:sldId id="294" r:id="rId11"/>
    <p:sldId id="289" r:id="rId12"/>
    <p:sldId id="290" r:id="rId13"/>
    <p:sldId id="295" r:id="rId14"/>
    <p:sldId id="291" r:id="rId15"/>
    <p:sldId id="292" r:id="rId16"/>
    <p:sldId id="29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4B00"/>
    <a:srgbClr val="663300"/>
    <a:srgbClr val="E9D3BD"/>
    <a:srgbClr val="E2C5A8"/>
    <a:srgbClr val="CC00CC"/>
    <a:srgbClr val="9900FF"/>
    <a:srgbClr val="0000CC"/>
    <a:srgbClr val="008000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58" autoAdjust="0"/>
  </p:normalViewPr>
  <p:slideViewPr>
    <p:cSldViewPr>
      <p:cViewPr varScale="1">
        <p:scale>
          <a:sx n="79" d="100"/>
          <a:sy n="79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065B95-1610-435D-990D-EC00CE096DAB}" type="doc">
      <dgm:prSet loTypeId="urn:microsoft.com/office/officeart/2005/8/layout/orgChart1" loCatId="hierarchy" qsTypeId="urn:microsoft.com/office/officeart/2005/8/quickstyle/3d3" qsCatId="3D" csTypeId="urn:microsoft.com/office/officeart/2005/8/colors/accent0_2" csCatId="mainScheme" phldr="1"/>
      <dgm:spPr/>
    </dgm:pt>
    <dgm:pt modelId="{231BD086-5D39-4E72-A584-543D1FCCF7E2}">
      <dgm:prSet custT="1"/>
      <dgm:spPr>
        <a:solidFill>
          <a:srgbClr val="E2C5A8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  <a:cs typeface="Arial" charset="0"/>
            </a:rPr>
            <a:t>Занятия славян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  <a:cs typeface="Arial" charset="0"/>
            </a:rPr>
            <a:t> в </a:t>
          </a:r>
          <a:r>
            <a:rPr kumimoji="0" lang="en-US" sz="2800" b="1" i="0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  <a:cs typeface="Arial" charset="0"/>
            </a:rPr>
            <a:t>VI-IX</a:t>
          </a:r>
          <a:r>
            <a:rPr kumimoji="0" lang="ru-RU" sz="2800" b="1" i="0" u="none" strike="noStrike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  <a:cs typeface="Arial" charset="0"/>
            </a:rPr>
            <a:t> вв.</a:t>
          </a:r>
        </a:p>
      </dgm:t>
    </dgm:pt>
    <dgm:pt modelId="{6D6ACEA2-CD74-49AD-AB0B-6F7828325D89}" type="parTrans" cxnId="{2DE7B8D3-EE87-4C1B-AC39-B2F8E070E3F3}">
      <dgm:prSet/>
      <dgm:spPr/>
      <dgm:t>
        <a:bodyPr/>
        <a:lstStyle/>
        <a:p>
          <a:endParaRPr lang="ru-RU"/>
        </a:p>
      </dgm:t>
    </dgm:pt>
    <dgm:pt modelId="{9A932B45-DD5C-4C34-9606-D31CFFEF957E}" type="sibTrans" cxnId="{2DE7B8D3-EE87-4C1B-AC39-B2F8E070E3F3}">
      <dgm:prSet/>
      <dgm:spPr/>
      <dgm:t>
        <a:bodyPr/>
        <a:lstStyle/>
        <a:p>
          <a:endParaRPr lang="ru-RU"/>
        </a:p>
      </dgm:t>
    </dgm:pt>
    <dgm:pt modelId="{46FE05D2-3E0D-44AB-9985-403324E1A6B0}">
      <dgm:prSet custT="1"/>
      <dgm:spPr>
        <a:solidFill>
          <a:srgbClr val="E2C5A8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sng" strike="noStrike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Скотоводство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коровы, лошади,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овцы, козы,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свиньи</a:t>
          </a:r>
        </a:p>
      </dgm:t>
    </dgm:pt>
    <dgm:pt modelId="{273CD444-094B-40C4-B7C3-AE6AC543303A}" type="parTrans" cxnId="{102E10E2-AE74-437D-9FE0-5055FEAD3234}">
      <dgm:prSet/>
      <dgm:spPr/>
      <dgm:t>
        <a:bodyPr/>
        <a:lstStyle/>
        <a:p>
          <a:endParaRPr lang="ru-RU" dirty="0"/>
        </a:p>
      </dgm:t>
    </dgm:pt>
    <dgm:pt modelId="{810E4195-AFF8-4CA0-A8FC-C8BA2185091B}" type="sibTrans" cxnId="{102E10E2-AE74-437D-9FE0-5055FEAD3234}">
      <dgm:prSet/>
      <dgm:spPr/>
      <dgm:t>
        <a:bodyPr/>
        <a:lstStyle/>
        <a:p>
          <a:endParaRPr lang="ru-RU"/>
        </a:p>
      </dgm:t>
    </dgm:pt>
    <dgm:pt modelId="{C6D947BC-155D-4DF3-80E5-34EBFAE1262D}">
      <dgm:prSet custT="1"/>
      <dgm:spPr>
        <a:solidFill>
          <a:srgbClr val="E2C5A8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sng" strike="noStrike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Земледелие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просо, пшеница,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рожь, ячмень,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овес, горох, бобы,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лен, конопля</a:t>
          </a:r>
        </a:p>
      </dgm:t>
    </dgm:pt>
    <dgm:pt modelId="{846F9CE0-BDF3-4699-B7D8-D2D0C03897BB}" type="parTrans" cxnId="{3BEBD7D5-7BAD-4E99-80BB-425E50B0A5CF}">
      <dgm:prSet/>
      <dgm:spPr/>
      <dgm:t>
        <a:bodyPr/>
        <a:lstStyle/>
        <a:p>
          <a:endParaRPr lang="ru-RU" dirty="0"/>
        </a:p>
      </dgm:t>
    </dgm:pt>
    <dgm:pt modelId="{9AE81E3A-9D68-426B-B8AA-090AE61723C8}" type="sibTrans" cxnId="{3BEBD7D5-7BAD-4E99-80BB-425E50B0A5CF}">
      <dgm:prSet/>
      <dgm:spPr/>
      <dgm:t>
        <a:bodyPr/>
        <a:lstStyle/>
        <a:p>
          <a:endParaRPr lang="ru-RU"/>
        </a:p>
      </dgm:t>
    </dgm:pt>
    <dgm:pt modelId="{3B9B805A-1FA3-4589-985A-2979FDE2DA06}">
      <dgm:prSet/>
      <dgm:spPr>
        <a:solidFill>
          <a:srgbClr val="E9D3BD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1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Подсечно-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1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огневое</a:t>
          </a:r>
        </a:p>
      </dgm:t>
    </dgm:pt>
    <dgm:pt modelId="{8EC08B66-B984-4522-A8D4-60B17E03D7E0}" type="parTrans" cxnId="{C957A744-B06D-40EF-8271-95CF2466AF22}">
      <dgm:prSet/>
      <dgm:spPr/>
      <dgm:t>
        <a:bodyPr/>
        <a:lstStyle/>
        <a:p>
          <a:endParaRPr lang="ru-RU" dirty="0"/>
        </a:p>
      </dgm:t>
    </dgm:pt>
    <dgm:pt modelId="{AD2DD94E-A2A9-4E89-8BDD-4A046E8E57AF}" type="sibTrans" cxnId="{C957A744-B06D-40EF-8271-95CF2466AF22}">
      <dgm:prSet/>
      <dgm:spPr/>
      <dgm:t>
        <a:bodyPr/>
        <a:lstStyle/>
        <a:p>
          <a:endParaRPr lang="ru-RU"/>
        </a:p>
      </dgm:t>
    </dgm:pt>
    <dgm:pt modelId="{35B6C10D-A558-4723-97A0-D6AD11AE0E3C}">
      <dgm:prSet/>
      <dgm:spPr>
        <a:solidFill>
          <a:srgbClr val="E9D3BD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1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Переложное</a:t>
          </a:r>
        </a:p>
      </dgm:t>
    </dgm:pt>
    <dgm:pt modelId="{F4B2A18D-3C4C-4049-8758-622E73894F1A}" type="parTrans" cxnId="{4B143695-DDB5-4E6B-A0B5-60D53BF723CA}">
      <dgm:prSet/>
      <dgm:spPr/>
      <dgm:t>
        <a:bodyPr/>
        <a:lstStyle/>
        <a:p>
          <a:endParaRPr lang="ru-RU" dirty="0"/>
        </a:p>
      </dgm:t>
    </dgm:pt>
    <dgm:pt modelId="{9BFC9792-EC2B-4E21-862E-77DC10E45DE8}" type="sibTrans" cxnId="{4B143695-DDB5-4E6B-A0B5-60D53BF723CA}">
      <dgm:prSet/>
      <dgm:spPr/>
      <dgm:t>
        <a:bodyPr/>
        <a:lstStyle/>
        <a:p>
          <a:endParaRPr lang="ru-RU"/>
        </a:p>
      </dgm:t>
    </dgm:pt>
    <dgm:pt modelId="{11D8AA10-C4A3-4A2B-B238-76CFF0EE5012}">
      <dgm:prSet/>
      <dgm:spPr>
        <a:solidFill>
          <a:srgbClr val="E2C5A8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sng" strike="noStrike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Охота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sng" strike="noStrike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Бортничество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/>
            <a:effectLst/>
            <a:latin typeface="Times New Roman" pitchFamily="18" charset="0"/>
            <a:cs typeface="Arial" charset="0"/>
          </a:endParaRPr>
        </a:p>
      </dgm:t>
    </dgm:pt>
    <dgm:pt modelId="{A4624E9F-E4B7-4EED-B0DE-17EF3EDF1167}" type="parTrans" cxnId="{D882D260-BC1A-4357-B7D0-9D97D6C7FC9A}">
      <dgm:prSet/>
      <dgm:spPr/>
      <dgm:t>
        <a:bodyPr/>
        <a:lstStyle/>
        <a:p>
          <a:endParaRPr lang="ru-RU" dirty="0"/>
        </a:p>
      </dgm:t>
    </dgm:pt>
    <dgm:pt modelId="{DD8B1828-CDBF-43DB-9A45-066D6985297A}" type="sibTrans" cxnId="{D882D260-BC1A-4357-B7D0-9D97D6C7FC9A}">
      <dgm:prSet/>
      <dgm:spPr/>
      <dgm:t>
        <a:bodyPr/>
        <a:lstStyle/>
        <a:p>
          <a:endParaRPr lang="ru-RU"/>
        </a:p>
      </dgm:t>
    </dgm:pt>
    <dgm:pt modelId="{4139218C-9047-405C-9225-42C1C88DD474}" type="pres">
      <dgm:prSet presAssocID="{7C065B95-1610-435D-990D-EC00CE096D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A794035-54B5-452A-AE9D-C46AD3844BD3}" type="pres">
      <dgm:prSet presAssocID="{231BD086-5D39-4E72-A584-543D1FCCF7E2}" presName="hierRoot1" presStyleCnt="0">
        <dgm:presLayoutVars>
          <dgm:hierBranch/>
        </dgm:presLayoutVars>
      </dgm:prSet>
      <dgm:spPr/>
    </dgm:pt>
    <dgm:pt modelId="{4B62606B-7A8D-4394-B6F9-30387D08855B}" type="pres">
      <dgm:prSet presAssocID="{231BD086-5D39-4E72-A584-543D1FCCF7E2}" presName="rootComposite1" presStyleCnt="0"/>
      <dgm:spPr/>
    </dgm:pt>
    <dgm:pt modelId="{8266377C-31DF-4A44-AB41-341A60FAD3AE}" type="pres">
      <dgm:prSet presAssocID="{231BD086-5D39-4E72-A584-543D1FCCF7E2}" presName="rootText1" presStyleLbl="node0" presStyleIdx="0" presStyleCnt="1" custScaleX="128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430209-C16D-463C-8B3D-114056B6F0EC}" type="pres">
      <dgm:prSet presAssocID="{231BD086-5D39-4E72-A584-543D1FCCF7E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8AE841D-3510-4A69-A426-E33900EE45F2}" type="pres">
      <dgm:prSet presAssocID="{231BD086-5D39-4E72-A584-543D1FCCF7E2}" presName="hierChild2" presStyleCnt="0"/>
      <dgm:spPr/>
    </dgm:pt>
    <dgm:pt modelId="{FBCE73E8-4882-4ECD-BC31-D3CA7C7B0C8D}" type="pres">
      <dgm:prSet presAssocID="{273CD444-094B-40C4-B7C3-AE6AC543303A}" presName="Name35" presStyleLbl="parChTrans1D2" presStyleIdx="0" presStyleCnt="3"/>
      <dgm:spPr/>
      <dgm:t>
        <a:bodyPr/>
        <a:lstStyle/>
        <a:p>
          <a:endParaRPr lang="ru-RU"/>
        </a:p>
      </dgm:t>
    </dgm:pt>
    <dgm:pt modelId="{61E5C729-CA98-44DD-AF1B-EB7CD4A869AC}" type="pres">
      <dgm:prSet presAssocID="{46FE05D2-3E0D-44AB-9985-403324E1A6B0}" presName="hierRoot2" presStyleCnt="0">
        <dgm:presLayoutVars>
          <dgm:hierBranch/>
        </dgm:presLayoutVars>
      </dgm:prSet>
      <dgm:spPr/>
    </dgm:pt>
    <dgm:pt modelId="{913BC137-2149-49AC-B6A9-47688546F1B5}" type="pres">
      <dgm:prSet presAssocID="{46FE05D2-3E0D-44AB-9985-403324E1A6B0}" presName="rootComposite" presStyleCnt="0"/>
      <dgm:spPr/>
    </dgm:pt>
    <dgm:pt modelId="{3EDBFFC4-879C-468B-A8AA-339617273075}" type="pres">
      <dgm:prSet presAssocID="{46FE05D2-3E0D-44AB-9985-403324E1A6B0}" presName="rootText" presStyleLbl="node2" presStyleIdx="0" presStyleCnt="3" custScaleY="138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0A3CEF-F327-4DFB-A1F6-CA1283464435}" type="pres">
      <dgm:prSet presAssocID="{46FE05D2-3E0D-44AB-9985-403324E1A6B0}" presName="rootConnector" presStyleLbl="node2" presStyleIdx="0" presStyleCnt="3"/>
      <dgm:spPr/>
      <dgm:t>
        <a:bodyPr/>
        <a:lstStyle/>
        <a:p>
          <a:endParaRPr lang="ru-RU"/>
        </a:p>
      </dgm:t>
    </dgm:pt>
    <dgm:pt modelId="{BE16ADA5-C138-4379-A893-3FF38D31F081}" type="pres">
      <dgm:prSet presAssocID="{46FE05D2-3E0D-44AB-9985-403324E1A6B0}" presName="hierChild4" presStyleCnt="0"/>
      <dgm:spPr/>
    </dgm:pt>
    <dgm:pt modelId="{05C3F48F-7F7D-4D94-BD0D-1C57A08F3BD6}" type="pres">
      <dgm:prSet presAssocID="{46FE05D2-3E0D-44AB-9985-403324E1A6B0}" presName="hierChild5" presStyleCnt="0"/>
      <dgm:spPr/>
    </dgm:pt>
    <dgm:pt modelId="{C5DEC6B5-9E7A-4F16-B799-34755406DCC4}" type="pres">
      <dgm:prSet presAssocID="{846F9CE0-BDF3-4699-B7D8-D2D0C03897BB}" presName="Name35" presStyleLbl="parChTrans1D2" presStyleIdx="1" presStyleCnt="3"/>
      <dgm:spPr/>
      <dgm:t>
        <a:bodyPr/>
        <a:lstStyle/>
        <a:p>
          <a:endParaRPr lang="ru-RU"/>
        </a:p>
      </dgm:t>
    </dgm:pt>
    <dgm:pt modelId="{40E5763F-E7DA-4F7C-960B-A37272484321}" type="pres">
      <dgm:prSet presAssocID="{C6D947BC-155D-4DF3-80E5-34EBFAE1262D}" presName="hierRoot2" presStyleCnt="0">
        <dgm:presLayoutVars>
          <dgm:hierBranch/>
        </dgm:presLayoutVars>
      </dgm:prSet>
      <dgm:spPr/>
    </dgm:pt>
    <dgm:pt modelId="{12C2A68D-BF27-45C4-AE2F-1AC488CBAB37}" type="pres">
      <dgm:prSet presAssocID="{C6D947BC-155D-4DF3-80E5-34EBFAE1262D}" presName="rootComposite" presStyleCnt="0"/>
      <dgm:spPr/>
    </dgm:pt>
    <dgm:pt modelId="{110664AE-6739-48D3-9D25-B3B02E2A5B8C}" type="pres">
      <dgm:prSet presAssocID="{C6D947BC-155D-4DF3-80E5-34EBFAE1262D}" presName="rootText" presStyleLbl="node2" presStyleIdx="1" presStyleCnt="3" custScaleX="113620" custScaleY="145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CE831A-2400-464D-92BE-144CBE0EFBB2}" type="pres">
      <dgm:prSet presAssocID="{C6D947BC-155D-4DF3-80E5-34EBFAE1262D}" presName="rootConnector" presStyleLbl="node2" presStyleIdx="1" presStyleCnt="3"/>
      <dgm:spPr/>
      <dgm:t>
        <a:bodyPr/>
        <a:lstStyle/>
        <a:p>
          <a:endParaRPr lang="ru-RU"/>
        </a:p>
      </dgm:t>
    </dgm:pt>
    <dgm:pt modelId="{9189C5DA-04FF-4331-828E-124B4736D9CA}" type="pres">
      <dgm:prSet presAssocID="{C6D947BC-155D-4DF3-80E5-34EBFAE1262D}" presName="hierChild4" presStyleCnt="0"/>
      <dgm:spPr/>
    </dgm:pt>
    <dgm:pt modelId="{541880FA-5ABD-4A31-AFFC-7304897CD140}" type="pres">
      <dgm:prSet presAssocID="{8EC08B66-B984-4522-A8D4-60B17E03D7E0}" presName="Name35" presStyleLbl="parChTrans1D3" presStyleIdx="0" presStyleCnt="2"/>
      <dgm:spPr/>
      <dgm:t>
        <a:bodyPr/>
        <a:lstStyle/>
        <a:p>
          <a:endParaRPr lang="ru-RU"/>
        </a:p>
      </dgm:t>
    </dgm:pt>
    <dgm:pt modelId="{DAE82CFF-4CD0-4BA7-96E5-E51C8D2A31D7}" type="pres">
      <dgm:prSet presAssocID="{3B9B805A-1FA3-4589-985A-2979FDE2DA06}" presName="hierRoot2" presStyleCnt="0">
        <dgm:presLayoutVars>
          <dgm:hierBranch val="r"/>
        </dgm:presLayoutVars>
      </dgm:prSet>
      <dgm:spPr/>
    </dgm:pt>
    <dgm:pt modelId="{7E7B8F44-D097-46E4-B602-40ADC4194BA9}" type="pres">
      <dgm:prSet presAssocID="{3B9B805A-1FA3-4589-985A-2979FDE2DA06}" presName="rootComposite" presStyleCnt="0"/>
      <dgm:spPr/>
    </dgm:pt>
    <dgm:pt modelId="{34878156-207A-4D11-A7EA-556E1FFB3E47}" type="pres">
      <dgm:prSet presAssocID="{3B9B805A-1FA3-4589-985A-2979FDE2DA0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62CD76-A749-4BC6-9390-D54DBEC9795C}" type="pres">
      <dgm:prSet presAssocID="{3B9B805A-1FA3-4589-985A-2979FDE2DA06}" presName="rootConnector" presStyleLbl="node3" presStyleIdx="0" presStyleCnt="2"/>
      <dgm:spPr/>
      <dgm:t>
        <a:bodyPr/>
        <a:lstStyle/>
        <a:p>
          <a:endParaRPr lang="ru-RU"/>
        </a:p>
      </dgm:t>
    </dgm:pt>
    <dgm:pt modelId="{C10859F2-44D3-44E9-9E1F-CF7E571E06B2}" type="pres">
      <dgm:prSet presAssocID="{3B9B805A-1FA3-4589-985A-2979FDE2DA06}" presName="hierChild4" presStyleCnt="0"/>
      <dgm:spPr/>
    </dgm:pt>
    <dgm:pt modelId="{21D679DC-8489-436A-BFC4-C335238FD7AC}" type="pres">
      <dgm:prSet presAssocID="{3B9B805A-1FA3-4589-985A-2979FDE2DA06}" presName="hierChild5" presStyleCnt="0"/>
      <dgm:spPr/>
    </dgm:pt>
    <dgm:pt modelId="{E7772ABC-A42B-4F14-81C9-86AF410D2A4A}" type="pres">
      <dgm:prSet presAssocID="{F4B2A18D-3C4C-4049-8758-622E73894F1A}" presName="Name35" presStyleLbl="parChTrans1D3" presStyleIdx="1" presStyleCnt="2"/>
      <dgm:spPr/>
      <dgm:t>
        <a:bodyPr/>
        <a:lstStyle/>
        <a:p>
          <a:endParaRPr lang="ru-RU"/>
        </a:p>
      </dgm:t>
    </dgm:pt>
    <dgm:pt modelId="{624154E6-62D1-43C8-BFB9-A4460DD10AF1}" type="pres">
      <dgm:prSet presAssocID="{35B6C10D-A558-4723-97A0-D6AD11AE0E3C}" presName="hierRoot2" presStyleCnt="0">
        <dgm:presLayoutVars>
          <dgm:hierBranch val="r"/>
        </dgm:presLayoutVars>
      </dgm:prSet>
      <dgm:spPr/>
    </dgm:pt>
    <dgm:pt modelId="{408C68C0-501E-4992-886C-76C6D03FFCEA}" type="pres">
      <dgm:prSet presAssocID="{35B6C10D-A558-4723-97A0-D6AD11AE0E3C}" presName="rootComposite" presStyleCnt="0"/>
      <dgm:spPr/>
    </dgm:pt>
    <dgm:pt modelId="{7ACFC0F3-364B-4A7B-ABFB-90E2CB8E6C05}" type="pres">
      <dgm:prSet presAssocID="{35B6C10D-A558-4723-97A0-D6AD11AE0E3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C113B6-D73A-4F21-80CB-EEDA11F82D8F}" type="pres">
      <dgm:prSet presAssocID="{35B6C10D-A558-4723-97A0-D6AD11AE0E3C}" presName="rootConnector" presStyleLbl="node3" presStyleIdx="1" presStyleCnt="2"/>
      <dgm:spPr/>
      <dgm:t>
        <a:bodyPr/>
        <a:lstStyle/>
        <a:p>
          <a:endParaRPr lang="ru-RU"/>
        </a:p>
      </dgm:t>
    </dgm:pt>
    <dgm:pt modelId="{0057170C-7F83-4351-BC19-21A27A08387C}" type="pres">
      <dgm:prSet presAssocID="{35B6C10D-A558-4723-97A0-D6AD11AE0E3C}" presName="hierChild4" presStyleCnt="0"/>
      <dgm:spPr/>
    </dgm:pt>
    <dgm:pt modelId="{6B22C696-0FB3-4D67-8E5B-6AC22F6E4F2D}" type="pres">
      <dgm:prSet presAssocID="{35B6C10D-A558-4723-97A0-D6AD11AE0E3C}" presName="hierChild5" presStyleCnt="0"/>
      <dgm:spPr/>
    </dgm:pt>
    <dgm:pt modelId="{F5B1D44F-F40D-4171-97DE-0B070CA09F09}" type="pres">
      <dgm:prSet presAssocID="{C6D947BC-155D-4DF3-80E5-34EBFAE1262D}" presName="hierChild5" presStyleCnt="0"/>
      <dgm:spPr/>
    </dgm:pt>
    <dgm:pt modelId="{75BE3FB8-185B-46B7-91C3-A2E302704E53}" type="pres">
      <dgm:prSet presAssocID="{A4624E9F-E4B7-4EED-B0DE-17EF3EDF1167}" presName="Name35" presStyleLbl="parChTrans1D2" presStyleIdx="2" presStyleCnt="3"/>
      <dgm:spPr/>
      <dgm:t>
        <a:bodyPr/>
        <a:lstStyle/>
        <a:p>
          <a:endParaRPr lang="ru-RU"/>
        </a:p>
      </dgm:t>
    </dgm:pt>
    <dgm:pt modelId="{C6E90098-EB24-45C7-9E0C-61682B070361}" type="pres">
      <dgm:prSet presAssocID="{11D8AA10-C4A3-4A2B-B238-76CFF0EE5012}" presName="hierRoot2" presStyleCnt="0">
        <dgm:presLayoutVars>
          <dgm:hierBranch/>
        </dgm:presLayoutVars>
      </dgm:prSet>
      <dgm:spPr/>
    </dgm:pt>
    <dgm:pt modelId="{C9E8BC73-FED9-44DE-9FE1-1C81EC2517C1}" type="pres">
      <dgm:prSet presAssocID="{11D8AA10-C4A3-4A2B-B238-76CFF0EE5012}" presName="rootComposite" presStyleCnt="0"/>
      <dgm:spPr/>
    </dgm:pt>
    <dgm:pt modelId="{D2E19BAF-2FB0-43E9-8FB2-08F7C0CA58BA}" type="pres">
      <dgm:prSet presAssocID="{11D8AA10-C4A3-4A2B-B238-76CFF0EE501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850B74-D687-4CC2-ABD9-E8DB713356DB}" type="pres">
      <dgm:prSet presAssocID="{11D8AA10-C4A3-4A2B-B238-76CFF0EE5012}" presName="rootConnector" presStyleLbl="node2" presStyleIdx="2" presStyleCnt="3"/>
      <dgm:spPr/>
      <dgm:t>
        <a:bodyPr/>
        <a:lstStyle/>
        <a:p>
          <a:endParaRPr lang="ru-RU"/>
        </a:p>
      </dgm:t>
    </dgm:pt>
    <dgm:pt modelId="{1D773F39-B0BD-44EE-994B-C6608726A91A}" type="pres">
      <dgm:prSet presAssocID="{11D8AA10-C4A3-4A2B-B238-76CFF0EE5012}" presName="hierChild4" presStyleCnt="0"/>
      <dgm:spPr/>
    </dgm:pt>
    <dgm:pt modelId="{B13E0377-5EED-4B1F-B487-49A203C79E66}" type="pres">
      <dgm:prSet presAssocID="{11D8AA10-C4A3-4A2B-B238-76CFF0EE5012}" presName="hierChild5" presStyleCnt="0"/>
      <dgm:spPr/>
    </dgm:pt>
    <dgm:pt modelId="{F4B754C2-4D84-43CD-B56E-CBA05FD4462E}" type="pres">
      <dgm:prSet presAssocID="{231BD086-5D39-4E72-A584-543D1FCCF7E2}" presName="hierChild3" presStyleCnt="0"/>
      <dgm:spPr/>
    </dgm:pt>
  </dgm:ptLst>
  <dgm:cxnLst>
    <dgm:cxn modelId="{47C7E299-DE87-4FF4-8D75-901BF4D23BA7}" type="presOf" srcId="{7C065B95-1610-435D-990D-EC00CE096DAB}" destId="{4139218C-9047-405C-9225-42C1C88DD474}" srcOrd="0" destOrd="0" presId="urn:microsoft.com/office/officeart/2005/8/layout/orgChart1"/>
    <dgm:cxn modelId="{102E10E2-AE74-437D-9FE0-5055FEAD3234}" srcId="{231BD086-5D39-4E72-A584-543D1FCCF7E2}" destId="{46FE05D2-3E0D-44AB-9985-403324E1A6B0}" srcOrd="0" destOrd="0" parTransId="{273CD444-094B-40C4-B7C3-AE6AC543303A}" sibTransId="{810E4195-AFF8-4CA0-A8FC-C8BA2185091B}"/>
    <dgm:cxn modelId="{54FD4740-B33F-4B8B-9AA7-7C8BDAFAE2AE}" type="presOf" srcId="{C6D947BC-155D-4DF3-80E5-34EBFAE1262D}" destId="{110664AE-6739-48D3-9D25-B3B02E2A5B8C}" srcOrd="0" destOrd="0" presId="urn:microsoft.com/office/officeart/2005/8/layout/orgChart1"/>
    <dgm:cxn modelId="{AF72C27F-D870-4E62-9207-CF46F0EF9B5B}" type="presOf" srcId="{231BD086-5D39-4E72-A584-543D1FCCF7E2}" destId="{8266377C-31DF-4A44-AB41-341A60FAD3AE}" srcOrd="0" destOrd="0" presId="urn:microsoft.com/office/officeart/2005/8/layout/orgChart1"/>
    <dgm:cxn modelId="{44C46609-EDF6-4928-B4BF-448E1BF382AA}" type="presOf" srcId="{8EC08B66-B984-4522-A8D4-60B17E03D7E0}" destId="{541880FA-5ABD-4A31-AFFC-7304897CD140}" srcOrd="0" destOrd="0" presId="urn:microsoft.com/office/officeart/2005/8/layout/orgChart1"/>
    <dgm:cxn modelId="{44FCDCE1-AB18-421F-B56C-63EF5BE9FB76}" type="presOf" srcId="{3B9B805A-1FA3-4589-985A-2979FDE2DA06}" destId="{34878156-207A-4D11-A7EA-556E1FFB3E47}" srcOrd="0" destOrd="0" presId="urn:microsoft.com/office/officeart/2005/8/layout/orgChart1"/>
    <dgm:cxn modelId="{3A131F66-E56C-48C9-A6F0-E3B7FA2434AF}" type="presOf" srcId="{35B6C10D-A558-4723-97A0-D6AD11AE0E3C}" destId="{7ACFC0F3-364B-4A7B-ABFB-90E2CB8E6C05}" srcOrd="0" destOrd="0" presId="urn:microsoft.com/office/officeart/2005/8/layout/orgChart1"/>
    <dgm:cxn modelId="{BE7EF91D-2F52-4DAC-84E7-E99FB24B4B56}" type="presOf" srcId="{A4624E9F-E4B7-4EED-B0DE-17EF3EDF1167}" destId="{75BE3FB8-185B-46B7-91C3-A2E302704E53}" srcOrd="0" destOrd="0" presId="urn:microsoft.com/office/officeart/2005/8/layout/orgChart1"/>
    <dgm:cxn modelId="{0B58B89B-E416-48A8-8DFF-52557D7B092D}" type="presOf" srcId="{11D8AA10-C4A3-4A2B-B238-76CFF0EE5012}" destId="{BD850B74-D687-4CC2-ABD9-E8DB713356DB}" srcOrd="1" destOrd="0" presId="urn:microsoft.com/office/officeart/2005/8/layout/orgChart1"/>
    <dgm:cxn modelId="{093EE9D2-6C7B-4D20-8ECC-3FC8EB229FEF}" type="presOf" srcId="{273CD444-094B-40C4-B7C3-AE6AC543303A}" destId="{FBCE73E8-4882-4ECD-BC31-D3CA7C7B0C8D}" srcOrd="0" destOrd="0" presId="urn:microsoft.com/office/officeart/2005/8/layout/orgChart1"/>
    <dgm:cxn modelId="{7102EDB9-99D2-4193-99CA-2C8B8C4A4F8A}" type="presOf" srcId="{F4B2A18D-3C4C-4049-8758-622E73894F1A}" destId="{E7772ABC-A42B-4F14-81C9-86AF410D2A4A}" srcOrd="0" destOrd="0" presId="urn:microsoft.com/office/officeart/2005/8/layout/orgChart1"/>
    <dgm:cxn modelId="{4C2EA81B-936D-4FC3-8BE3-AC24F80AA0C2}" type="presOf" srcId="{11D8AA10-C4A3-4A2B-B238-76CFF0EE5012}" destId="{D2E19BAF-2FB0-43E9-8FB2-08F7C0CA58BA}" srcOrd="0" destOrd="0" presId="urn:microsoft.com/office/officeart/2005/8/layout/orgChart1"/>
    <dgm:cxn modelId="{D882D260-BC1A-4357-B7D0-9D97D6C7FC9A}" srcId="{231BD086-5D39-4E72-A584-543D1FCCF7E2}" destId="{11D8AA10-C4A3-4A2B-B238-76CFF0EE5012}" srcOrd="2" destOrd="0" parTransId="{A4624E9F-E4B7-4EED-B0DE-17EF3EDF1167}" sibTransId="{DD8B1828-CDBF-43DB-9A45-066D6985297A}"/>
    <dgm:cxn modelId="{2DE7B8D3-EE87-4C1B-AC39-B2F8E070E3F3}" srcId="{7C065B95-1610-435D-990D-EC00CE096DAB}" destId="{231BD086-5D39-4E72-A584-543D1FCCF7E2}" srcOrd="0" destOrd="0" parTransId="{6D6ACEA2-CD74-49AD-AB0B-6F7828325D89}" sibTransId="{9A932B45-DD5C-4C34-9606-D31CFFEF957E}"/>
    <dgm:cxn modelId="{7EB8F0C5-CAD6-4CB3-950C-A07C75D795EF}" type="presOf" srcId="{46FE05D2-3E0D-44AB-9985-403324E1A6B0}" destId="{3EDBFFC4-879C-468B-A8AA-339617273075}" srcOrd="0" destOrd="0" presId="urn:microsoft.com/office/officeart/2005/8/layout/orgChart1"/>
    <dgm:cxn modelId="{959CED14-B1F8-469D-85BD-9E6E7EC582E1}" type="presOf" srcId="{C6D947BC-155D-4DF3-80E5-34EBFAE1262D}" destId="{3ECE831A-2400-464D-92BE-144CBE0EFBB2}" srcOrd="1" destOrd="0" presId="urn:microsoft.com/office/officeart/2005/8/layout/orgChart1"/>
    <dgm:cxn modelId="{3740DB6F-CB77-428A-901D-A23BEAFBFA8D}" type="presOf" srcId="{846F9CE0-BDF3-4699-B7D8-D2D0C03897BB}" destId="{C5DEC6B5-9E7A-4F16-B799-34755406DCC4}" srcOrd="0" destOrd="0" presId="urn:microsoft.com/office/officeart/2005/8/layout/orgChart1"/>
    <dgm:cxn modelId="{A1F92FFC-BD25-4762-81B3-88DF0C3C8E0C}" type="presOf" srcId="{35B6C10D-A558-4723-97A0-D6AD11AE0E3C}" destId="{2DC113B6-D73A-4F21-80CB-EEDA11F82D8F}" srcOrd="1" destOrd="0" presId="urn:microsoft.com/office/officeart/2005/8/layout/orgChart1"/>
    <dgm:cxn modelId="{3BEBD7D5-7BAD-4E99-80BB-425E50B0A5CF}" srcId="{231BD086-5D39-4E72-A584-543D1FCCF7E2}" destId="{C6D947BC-155D-4DF3-80E5-34EBFAE1262D}" srcOrd="1" destOrd="0" parTransId="{846F9CE0-BDF3-4699-B7D8-D2D0C03897BB}" sibTransId="{9AE81E3A-9D68-426B-B8AA-090AE61723C8}"/>
    <dgm:cxn modelId="{6DE8771F-2797-4EEF-AE43-AC13622E95EC}" type="presOf" srcId="{3B9B805A-1FA3-4589-985A-2979FDE2DA06}" destId="{DB62CD76-A749-4BC6-9390-D54DBEC9795C}" srcOrd="1" destOrd="0" presId="urn:microsoft.com/office/officeart/2005/8/layout/orgChart1"/>
    <dgm:cxn modelId="{4492227B-7DEE-4FA0-B3E2-08A9FF6773E4}" type="presOf" srcId="{46FE05D2-3E0D-44AB-9985-403324E1A6B0}" destId="{CB0A3CEF-F327-4DFB-A1F6-CA1283464435}" srcOrd="1" destOrd="0" presId="urn:microsoft.com/office/officeart/2005/8/layout/orgChart1"/>
    <dgm:cxn modelId="{D511AC7E-2408-4C89-B197-5258732DD1B9}" type="presOf" srcId="{231BD086-5D39-4E72-A584-543D1FCCF7E2}" destId="{07430209-C16D-463C-8B3D-114056B6F0EC}" srcOrd="1" destOrd="0" presId="urn:microsoft.com/office/officeart/2005/8/layout/orgChart1"/>
    <dgm:cxn modelId="{C957A744-B06D-40EF-8271-95CF2466AF22}" srcId="{C6D947BC-155D-4DF3-80E5-34EBFAE1262D}" destId="{3B9B805A-1FA3-4589-985A-2979FDE2DA06}" srcOrd="0" destOrd="0" parTransId="{8EC08B66-B984-4522-A8D4-60B17E03D7E0}" sibTransId="{AD2DD94E-A2A9-4E89-8BDD-4A046E8E57AF}"/>
    <dgm:cxn modelId="{4B143695-DDB5-4E6B-A0B5-60D53BF723CA}" srcId="{C6D947BC-155D-4DF3-80E5-34EBFAE1262D}" destId="{35B6C10D-A558-4723-97A0-D6AD11AE0E3C}" srcOrd="1" destOrd="0" parTransId="{F4B2A18D-3C4C-4049-8758-622E73894F1A}" sibTransId="{9BFC9792-EC2B-4E21-862E-77DC10E45DE8}"/>
    <dgm:cxn modelId="{6200AB14-2C86-4370-B38B-2DE4F25F86F1}" type="presParOf" srcId="{4139218C-9047-405C-9225-42C1C88DD474}" destId="{EA794035-54B5-452A-AE9D-C46AD3844BD3}" srcOrd="0" destOrd="0" presId="urn:microsoft.com/office/officeart/2005/8/layout/orgChart1"/>
    <dgm:cxn modelId="{00BDF8B4-C452-4CB5-AD68-FE8CBC1051FF}" type="presParOf" srcId="{EA794035-54B5-452A-AE9D-C46AD3844BD3}" destId="{4B62606B-7A8D-4394-B6F9-30387D08855B}" srcOrd="0" destOrd="0" presId="urn:microsoft.com/office/officeart/2005/8/layout/orgChart1"/>
    <dgm:cxn modelId="{276C257E-EDFA-41D0-8055-D3803BA28621}" type="presParOf" srcId="{4B62606B-7A8D-4394-B6F9-30387D08855B}" destId="{8266377C-31DF-4A44-AB41-341A60FAD3AE}" srcOrd="0" destOrd="0" presId="urn:microsoft.com/office/officeart/2005/8/layout/orgChart1"/>
    <dgm:cxn modelId="{3D44A65E-7F1D-4CBB-A7E9-2BDD8E1C67BD}" type="presParOf" srcId="{4B62606B-7A8D-4394-B6F9-30387D08855B}" destId="{07430209-C16D-463C-8B3D-114056B6F0EC}" srcOrd="1" destOrd="0" presId="urn:microsoft.com/office/officeart/2005/8/layout/orgChart1"/>
    <dgm:cxn modelId="{A69A3E07-CE62-40FF-B871-AD21EF613301}" type="presParOf" srcId="{EA794035-54B5-452A-AE9D-C46AD3844BD3}" destId="{F8AE841D-3510-4A69-A426-E33900EE45F2}" srcOrd="1" destOrd="0" presId="urn:microsoft.com/office/officeart/2005/8/layout/orgChart1"/>
    <dgm:cxn modelId="{CF92212E-CC5D-4A3D-B72D-18F48CE9BB43}" type="presParOf" srcId="{F8AE841D-3510-4A69-A426-E33900EE45F2}" destId="{FBCE73E8-4882-4ECD-BC31-D3CA7C7B0C8D}" srcOrd="0" destOrd="0" presId="urn:microsoft.com/office/officeart/2005/8/layout/orgChart1"/>
    <dgm:cxn modelId="{EF410CAB-21F7-42A4-AC01-C2A344E19552}" type="presParOf" srcId="{F8AE841D-3510-4A69-A426-E33900EE45F2}" destId="{61E5C729-CA98-44DD-AF1B-EB7CD4A869AC}" srcOrd="1" destOrd="0" presId="urn:microsoft.com/office/officeart/2005/8/layout/orgChart1"/>
    <dgm:cxn modelId="{8EC6673D-D01B-49C0-A02C-B1376A2772C7}" type="presParOf" srcId="{61E5C729-CA98-44DD-AF1B-EB7CD4A869AC}" destId="{913BC137-2149-49AC-B6A9-47688546F1B5}" srcOrd="0" destOrd="0" presId="urn:microsoft.com/office/officeart/2005/8/layout/orgChart1"/>
    <dgm:cxn modelId="{2A5AD09B-0A85-47C3-9631-8B203565679A}" type="presParOf" srcId="{913BC137-2149-49AC-B6A9-47688546F1B5}" destId="{3EDBFFC4-879C-468B-A8AA-339617273075}" srcOrd="0" destOrd="0" presId="urn:microsoft.com/office/officeart/2005/8/layout/orgChart1"/>
    <dgm:cxn modelId="{6565DBCB-B8A1-48C9-954B-A36DDBA54839}" type="presParOf" srcId="{913BC137-2149-49AC-B6A9-47688546F1B5}" destId="{CB0A3CEF-F327-4DFB-A1F6-CA1283464435}" srcOrd="1" destOrd="0" presId="urn:microsoft.com/office/officeart/2005/8/layout/orgChart1"/>
    <dgm:cxn modelId="{8FCFD2A7-E413-4C1A-BDA9-12B390BD750E}" type="presParOf" srcId="{61E5C729-CA98-44DD-AF1B-EB7CD4A869AC}" destId="{BE16ADA5-C138-4379-A893-3FF38D31F081}" srcOrd="1" destOrd="0" presId="urn:microsoft.com/office/officeart/2005/8/layout/orgChart1"/>
    <dgm:cxn modelId="{A345B05F-9077-4910-9C04-7220AD41B599}" type="presParOf" srcId="{61E5C729-CA98-44DD-AF1B-EB7CD4A869AC}" destId="{05C3F48F-7F7D-4D94-BD0D-1C57A08F3BD6}" srcOrd="2" destOrd="0" presId="urn:microsoft.com/office/officeart/2005/8/layout/orgChart1"/>
    <dgm:cxn modelId="{3CBE924A-F2CB-4070-82CB-EE2746AC1AD2}" type="presParOf" srcId="{F8AE841D-3510-4A69-A426-E33900EE45F2}" destId="{C5DEC6B5-9E7A-4F16-B799-34755406DCC4}" srcOrd="2" destOrd="0" presId="urn:microsoft.com/office/officeart/2005/8/layout/orgChart1"/>
    <dgm:cxn modelId="{12D39C75-CCC4-4D54-B248-3DECB182C6F6}" type="presParOf" srcId="{F8AE841D-3510-4A69-A426-E33900EE45F2}" destId="{40E5763F-E7DA-4F7C-960B-A37272484321}" srcOrd="3" destOrd="0" presId="urn:microsoft.com/office/officeart/2005/8/layout/orgChart1"/>
    <dgm:cxn modelId="{7D03C046-2441-4386-8173-37773403A3CD}" type="presParOf" srcId="{40E5763F-E7DA-4F7C-960B-A37272484321}" destId="{12C2A68D-BF27-45C4-AE2F-1AC488CBAB37}" srcOrd="0" destOrd="0" presId="urn:microsoft.com/office/officeart/2005/8/layout/orgChart1"/>
    <dgm:cxn modelId="{B11ECCE4-59F4-471C-840B-25ED62AEA827}" type="presParOf" srcId="{12C2A68D-BF27-45C4-AE2F-1AC488CBAB37}" destId="{110664AE-6739-48D3-9D25-B3B02E2A5B8C}" srcOrd="0" destOrd="0" presId="urn:microsoft.com/office/officeart/2005/8/layout/orgChart1"/>
    <dgm:cxn modelId="{6EA0A43C-41F9-470E-9879-67B2FC2339DE}" type="presParOf" srcId="{12C2A68D-BF27-45C4-AE2F-1AC488CBAB37}" destId="{3ECE831A-2400-464D-92BE-144CBE0EFBB2}" srcOrd="1" destOrd="0" presId="urn:microsoft.com/office/officeart/2005/8/layout/orgChart1"/>
    <dgm:cxn modelId="{7A696FAE-CA1D-4B27-A7D7-12BD33E12C87}" type="presParOf" srcId="{40E5763F-E7DA-4F7C-960B-A37272484321}" destId="{9189C5DA-04FF-4331-828E-124B4736D9CA}" srcOrd="1" destOrd="0" presId="urn:microsoft.com/office/officeart/2005/8/layout/orgChart1"/>
    <dgm:cxn modelId="{F023E93D-4102-4142-8313-ECBF4BCC61C9}" type="presParOf" srcId="{9189C5DA-04FF-4331-828E-124B4736D9CA}" destId="{541880FA-5ABD-4A31-AFFC-7304897CD140}" srcOrd="0" destOrd="0" presId="urn:microsoft.com/office/officeart/2005/8/layout/orgChart1"/>
    <dgm:cxn modelId="{CE2B7C0D-FFF5-403E-A2FF-189C8FA0A3FA}" type="presParOf" srcId="{9189C5DA-04FF-4331-828E-124B4736D9CA}" destId="{DAE82CFF-4CD0-4BA7-96E5-E51C8D2A31D7}" srcOrd="1" destOrd="0" presId="urn:microsoft.com/office/officeart/2005/8/layout/orgChart1"/>
    <dgm:cxn modelId="{8AE816BF-956E-4683-9C02-057F6D1C2BBE}" type="presParOf" srcId="{DAE82CFF-4CD0-4BA7-96E5-E51C8D2A31D7}" destId="{7E7B8F44-D097-46E4-B602-40ADC4194BA9}" srcOrd="0" destOrd="0" presId="urn:microsoft.com/office/officeart/2005/8/layout/orgChart1"/>
    <dgm:cxn modelId="{3BF72681-FE7E-49C0-871B-10B2B5375AC4}" type="presParOf" srcId="{7E7B8F44-D097-46E4-B602-40ADC4194BA9}" destId="{34878156-207A-4D11-A7EA-556E1FFB3E47}" srcOrd="0" destOrd="0" presId="urn:microsoft.com/office/officeart/2005/8/layout/orgChart1"/>
    <dgm:cxn modelId="{9EF364E0-2762-437E-B6CE-52E64C09D276}" type="presParOf" srcId="{7E7B8F44-D097-46E4-B602-40ADC4194BA9}" destId="{DB62CD76-A749-4BC6-9390-D54DBEC9795C}" srcOrd="1" destOrd="0" presId="urn:microsoft.com/office/officeart/2005/8/layout/orgChart1"/>
    <dgm:cxn modelId="{748DC7E5-3ACD-43C3-9397-D23026DD0FE3}" type="presParOf" srcId="{DAE82CFF-4CD0-4BA7-96E5-E51C8D2A31D7}" destId="{C10859F2-44D3-44E9-9E1F-CF7E571E06B2}" srcOrd="1" destOrd="0" presId="urn:microsoft.com/office/officeart/2005/8/layout/orgChart1"/>
    <dgm:cxn modelId="{35984059-C711-484C-A133-E0E7A7CE6902}" type="presParOf" srcId="{DAE82CFF-4CD0-4BA7-96E5-E51C8D2A31D7}" destId="{21D679DC-8489-436A-BFC4-C335238FD7AC}" srcOrd="2" destOrd="0" presId="urn:microsoft.com/office/officeart/2005/8/layout/orgChart1"/>
    <dgm:cxn modelId="{6ACBC9D2-645C-48BC-B002-427D36E592D7}" type="presParOf" srcId="{9189C5DA-04FF-4331-828E-124B4736D9CA}" destId="{E7772ABC-A42B-4F14-81C9-86AF410D2A4A}" srcOrd="2" destOrd="0" presId="urn:microsoft.com/office/officeart/2005/8/layout/orgChart1"/>
    <dgm:cxn modelId="{EB27D63D-425E-4FD3-AC63-D9C5BF8222A6}" type="presParOf" srcId="{9189C5DA-04FF-4331-828E-124B4736D9CA}" destId="{624154E6-62D1-43C8-BFB9-A4460DD10AF1}" srcOrd="3" destOrd="0" presId="urn:microsoft.com/office/officeart/2005/8/layout/orgChart1"/>
    <dgm:cxn modelId="{4640586D-111A-483B-AAFD-05F2D1ADCE89}" type="presParOf" srcId="{624154E6-62D1-43C8-BFB9-A4460DD10AF1}" destId="{408C68C0-501E-4992-886C-76C6D03FFCEA}" srcOrd="0" destOrd="0" presId="urn:microsoft.com/office/officeart/2005/8/layout/orgChart1"/>
    <dgm:cxn modelId="{D0CB8F23-A57C-4CCE-86C5-CEBEBDFCD32E}" type="presParOf" srcId="{408C68C0-501E-4992-886C-76C6D03FFCEA}" destId="{7ACFC0F3-364B-4A7B-ABFB-90E2CB8E6C05}" srcOrd="0" destOrd="0" presId="urn:microsoft.com/office/officeart/2005/8/layout/orgChart1"/>
    <dgm:cxn modelId="{7F9138F2-22F2-458F-A2AD-BA6123710F9D}" type="presParOf" srcId="{408C68C0-501E-4992-886C-76C6D03FFCEA}" destId="{2DC113B6-D73A-4F21-80CB-EEDA11F82D8F}" srcOrd="1" destOrd="0" presId="urn:microsoft.com/office/officeart/2005/8/layout/orgChart1"/>
    <dgm:cxn modelId="{752032FA-953D-4E16-9EF4-892D52272AC9}" type="presParOf" srcId="{624154E6-62D1-43C8-BFB9-A4460DD10AF1}" destId="{0057170C-7F83-4351-BC19-21A27A08387C}" srcOrd="1" destOrd="0" presId="urn:microsoft.com/office/officeart/2005/8/layout/orgChart1"/>
    <dgm:cxn modelId="{96AB7D62-C1DA-4E3A-B35F-2A7CB3600FFB}" type="presParOf" srcId="{624154E6-62D1-43C8-BFB9-A4460DD10AF1}" destId="{6B22C696-0FB3-4D67-8E5B-6AC22F6E4F2D}" srcOrd="2" destOrd="0" presId="urn:microsoft.com/office/officeart/2005/8/layout/orgChart1"/>
    <dgm:cxn modelId="{E62C6E76-1048-406C-8DBB-607A2A75A4A8}" type="presParOf" srcId="{40E5763F-E7DA-4F7C-960B-A37272484321}" destId="{F5B1D44F-F40D-4171-97DE-0B070CA09F09}" srcOrd="2" destOrd="0" presId="urn:microsoft.com/office/officeart/2005/8/layout/orgChart1"/>
    <dgm:cxn modelId="{E41BA8E1-B915-48B8-929B-B0F9290958D4}" type="presParOf" srcId="{F8AE841D-3510-4A69-A426-E33900EE45F2}" destId="{75BE3FB8-185B-46B7-91C3-A2E302704E53}" srcOrd="4" destOrd="0" presId="urn:microsoft.com/office/officeart/2005/8/layout/orgChart1"/>
    <dgm:cxn modelId="{B3BD9AD9-FD85-449A-8DC3-CF9020A49846}" type="presParOf" srcId="{F8AE841D-3510-4A69-A426-E33900EE45F2}" destId="{C6E90098-EB24-45C7-9E0C-61682B070361}" srcOrd="5" destOrd="0" presId="urn:microsoft.com/office/officeart/2005/8/layout/orgChart1"/>
    <dgm:cxn modelId="{CE09E910-B2AE-450B-86A6-85E280703DA4}" type="presParOf" srcId="{C6E90098-EB24-45C7-9E0C-61682B070361}" destId="{C9E8BC73-FED9-44DE-9FE1-1C81EC2517C1}" srcOrd="0" destOrd="0" presId="urn:microsoft.com/office/officeart/2005/8/layout/orgChart1"/>
    <dgm:cxn modelId="{8EC3996F-8ED4-403F-8F5D-923EF07BD1DB}" type="presParOf" srcId="{C9E8BC73-FED9-44DE-9FE1-1C81EC2517C1}" destId="{D2E19BAF-2FB0-43E9-8FB2-08F7C0CA58BA}" srcOrd="0" destOrd="0" presId="urn:microsoft.com/office/officeart/2005/8/layout/orgChart1"/>
    <dgm:cxn modelId="{507ACB9F-92B6-4DF9-A1DE-652DB2A558AE}" type="presParOf" srcId="{C9E8BC73-FED9-44DE-9FE1-1C81EC2517C1}" destId="{BD850B74-D687-4CC2-ABD9-E8DB713356DB}" srcOrd="1" destOrd="0" presId="urn:microsoft.com/office/officeart/2005/8/layout/orgChart1"/>
    <dgm:cxn modelId="{D1F7084C-E831-4AED-860E-FA239AFA5590}" type="presParOf" srcId="{C6E90098-EB24-45C7-9E0C-61682B070361}" destId="{1D773F39-B0BD-44EE-994B-C6608726A91A}" srcOrd="1" destOrd="0" presId="urn:microsoft.com/office/officeart/2005/8/layout/orgChart1"/>
    <dgm:cxn modelId="{41933BF8-CFA4-4BE6-A616-15F2C51BE671}" type="presParOf" srcId="{C6E90098-EB24-45C7-9E0C-61682B070361}" destId="{B13E0377-5EED-4B1F-B487-49A203C79E66}" srcOrd="2" destOrd="0" presId="urn:microsoft.com/office/officeart/2005/8/layout/orgChart1"/>
    <dgm:cxn modelId="{BA7ECB32-D213-431A-973D-4095714280C4}" type="presParOf" srcId="{EA794035-54B5-452A-AE9D-C46AD3844BD3}" destId="{F4B754C2-4D84-43CD-B56E-CBA05FD4462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BE3FB8-185B-46B7-91C3-A2E302704E53}">
      <dsp:nvSpPr>
        <dsp:cNvPr id="0" name=""/>
        <dsp:cNvSpPr/>
      </dsp:nvSpPr>
      <dsp:spPr>
        <a:xfrm>
          <a:off x="4214841" y="1562490"/>
          <a:ext cx="3028208" cy="497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777"/>
              </a:lnTo>
              <a:lnTo>
                <a:pt x="3028208" y="248777"/>
              </a:lnTo>
              <a:lnTo>
                <a:pt x="3028208" y="49755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72ABC-A42B-4F14-81C9-86AF410D2A4A}">
      <dsp:nvSpPr>
        <dsp:cNvPr id="0" name=""/>
        <dsp:cNvSpPr/>
      </dsp:nvSpPr>
      <dsp:spPr>
        <a:xfrm>
          <a:off x="4214842" y="3780384"/>
          <a:ext cx="1433429" cy="497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777"/>
              </a:lnTo>
              <a:lnTo>
                <a:pt x="1433429" y="248777"/>
              </a:lnTo>
              <a:lnTo>
                <a:pt x="1433429" y="49755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880FA-5ABD-4A31-AFFC-7304897CD140}">
      <dsp:nvSpPr>
        <dsp:cNvPr id="0" name=""/>
        <dsp:cNvSpPr/>
      </dsp:nvSpPr>
      <dsp:spPr>
        <a:xfrm>
          <a:off x="2781412" y="3780384"/>
          <a:ext cx="1433429" cy="497554"/>
        </a:xfrm>
        <a:custGeom>
          <a:avLst/>
          <a:gdLst/>
          <a:ahLst/>
          <a:cxnLst/>
          <a:rect l="0" t="0" r="0" b="0"/>
          <a:pathLst>
            <a:path>
              <a:moveTo>
                <a:pt x="1433429" y="0"/>
              </a:moveTo>
              <a:lnTo>
                <a:pt x="1433429" y="248777"/>
              </a:lnTo>
              <a:lnTo>
                <a:pt x="0" y="248777"/>
              </a:lnTo>
              <a:lnTo>
                <a:pt x="0" y="49755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EC6B5-9E7A-4F16-B799-34755406DCC4}">
      <dsp:nvSpPr>
        <dsp:cNvPr id="0" name=""/>
        <dsp:cNvSpPr/>
      </dsp:nvSpPr>
      <dsp:spPr>
        <a:xfrm>
          <a:off x="4169122" y="1562490"/>
          <a:ext cx="91440" cy="4975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755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E73E8-4882-4ECD-BC31-D3CA7C7B0C8D}">
      <dsp:nvSpPr>
        <dsp:cNvPr id="0" name=""/>
        <dsp:cNvSpPr/>
      </dsp:nvSpPr>
      <dsp:spPr>
        <a:xfrm>
          <a:off x="1186633" y="1562490"/>
          <a:ext cx="3028208" cy="497554"/>
        </a:xfrm>
        <a:custGeom>
          <a:avLst/>
          <a:gdLst/>
          <a:ahLst/>
          <a:cxnLst/>
          <a:rect l="0" t="0" r="0" b="0"/>
          <a:pathLst>
            <a:path>
              <a:moveTo>
                <a:pt x="3028208" y="0"/>
              </a:moveTo>
              <a:lnTo>
                <a:pt x="3028208" y="248777"/>
              </a:lnTo>
              <a:lnTo>
                <a:pt x="0" y="248777"/>
              </a:lnTo>
              <a:lnTo>
                <a:pt x="0" y="49755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6377C-31DF-4A44-AB41-341A60FAD3AE}">
      <dsp:nvSpPr>
        <dsp:cNvPr id="0" name=""/>
        <dsp:cNvSpPr/>
      </dsp:nvSpPr>
      <dsp:spPr>
        <a:xfrm>
          <a:off x="2687967" y="377837"/>
          <a:ext cx="3053749" cy="1184652"/>
        </a:xfrm>
        <a:prstGeom prst="rect">
          <a:avLst/>
        </a:prstGeom>
        <a:solidFill>
          <a:srgbClr val="E2C5A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  <a:cs typeface="Arial" charset="0"/>
            </a:rPr>
            <a:t>Занятия славян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  <a:cs typeface="Arial" charset="0"/>
            </a:rPr>
            <a:t> в </a:t>
          </a:r>
          <a:r>
            <a:rPr kumimoji="0" lang="en-US" sz="2800" b="1" i="0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  <a:cs typeface="Arial" charset="0"/>
            </a:rPr>
            <a:t>VI-IX</a:t>
          </a:r>
          <a:r>
            <a:rPr kumimoji="0" lang="ru-RU" sz="2800" b="1" i="0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Times New Roman" pitchFamily="18" charset="0"/>
              <a:cs typeface="Arial" charset="0"/>
            </a:rPr>
            <a:t> вв.</a:t>
          </a:r>
        </a:p>
      </dsp:txBody>
      <dsp:txXfrm>
        <a:off x="2687967" y="377837"/>
        <a:ext cx="3053749" cy="1184652"/>
      </dsp:txXfrm>
    </dsp:sp>
    <dsp:sp modelId="{3EDBFFC4-879C-468B-A8AA-339617273075}">
      <dsp:nvSpPr>
        <dsp:cNvPr id="0" name=""/>
        <dsp:cNvSpPr/>
      </dsp:nvSpPr>
      <dsp:spPr>
        <a:xfrm>
          <a:off x="1980" y="2060044"/>
          <a:ext cx="2369305" cy="1637320"/>
        </a:xfrm>
        <a:prstGeom prst="rect">
          <a:avLst/>
        </a:prstGeom>
        <a:solidFill>
          <a:srgbClr val="E2C5A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sng" strike="noStrike" kern="1200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Скотоводство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коровы, лошади,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овцы, козы,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свиньи</a:t>
          </a:r>
        </a:p>
      </dsp:txBody>
      <dsp:txXfrm>
        <a:off x="1980" y="2060044"/>
        <a:ext cx="2369305" cy="1637320"/>
      </dsp:txXfrm>
    </dsp:sp>
    <dsp:sp modelId="{110664AE-6739-48D3-9D25-B3B02E2A5B8C}">
      <dsp:nvSpPr>
        <dsp:cNvPr id="0" name=""/>
        <dsp:cNvSpPr/>
      </dsp:nvSpPr>
      <dsp:spPr>
        <a:xfrm>
          <a:off x="2868839" y="2060044"/>
          <a:ext cx="2692004" cy="1720340"/>
        </a:xfrm>
        <a:prstGeom prst="rect">
          <a:avLst/>
        </a:prstGeom>
        <a:solidFill>
          <a:srgbClr val="E2C5A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sng" strike="noStrike" kern="1200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Земледелие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просо, пшеница,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рожь, ячмень,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овес, горох, бобы,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лен, конопля</a:t>
          </a:r>
        </a:p>
      </dsp:txBody>
      <dsp:txXfrm>
        <a:off x="2868839" y="2060044"/>
        <a:ext cx="2692004" cy="1720340"/>
      </dsp:txXfrm>
    </dsp:sp>
    <dsp:sp modelId="{34878156-207A-4D11-A7EA-556E1FFB3E47}">
      <dsp:nvSpPr>
        <dsp:cNvPr id="0" name=""/>
        <dsp:cNvSpPr/>
      </dsp:nvSpPr>
      <dsp:spPr>
        <a:xfrm>
          <a:off x="1596759" y="4277938"/>
          <a:ext cx="2369305" cy="1184652"/>
        </a:xfrm>
        <a:prstGeom prst="rect">
          <a:avLst/>
        </a:prstGeom>
        <a:solidFill>
          <a:srgbClr val="E9D3BD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0" i="1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Подсечно-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0" i="1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огневое</a:t>
          </a:r>
        </a:p>
      </dsp:txBody>
      <dsp:txXfrm>
        <a:off x="1596759" y="4277938"/>
        <a:ext cx="2369305" cy="1184652"/>
      </dsp:txXfrm>
    </dsp:sp>
    <dsp:sp modelId="{7ACFC0F3-364B-4A7B-ABFB-90E2CB8E6C05}">
      <dsp:nvSpPr>
        <dsp:cNvPr id="0" name=""/>
        <dsp:cNvSpPr/>
      </dsp:nvSpPr>
      <dsp:spPr>
        <a:xfrm>
          <a:off x="4463619" y="4277938"/>
          <a:ext cx="2369305" cy="1184652"/>
        </a:xfrm>
        <a:prstGeom prst="rect">
          <a:avLst/>
        </a:prstGeom>
        <a:solidFill>
          <a:srgbClr val="E9D3BD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0" i="1" u="none" strike="noStrike" kern="1200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Переложное</a:t>
          </a:r>
        </a:p>
      </dsp:txBody>
      <dsp:txXfrm>
        <a:off x="4463619" y="4277938"/>
        <a:ext cx="2369305" cy="1184652"/>
      </dsp:txXfrm>
    </dsp:sp>
    <dsp:sp modelId="{D2E19BAF-2FB0-43E9-8FB2-08F7C0CA58BA}">
      <dsp:nvSpPr>
        <dsp:cNvPr id="0" name=""/>
        <dsp:cNvSpPr/>
      </dsp:nvSpPr>
      <dsp:spPr>
        <a:xfrm>
          <a:off x="6058398" y="2060044"/>
          <a:ext cx="2369305" cy="1184652"/>
        </a:xfrm>
        <a:prstGeom prst="rect">
          <a:avLst/>
        </a:prstGeom>
        <a:solidFill>
          <a:srgbClr val="E2C5A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sng" strike="noStrike" kern="1200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Охота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sng" strike="noStrike" kern="1200" cap="none" normalizeH="0" baseline="0" dirty="0" smtClean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rPr>
            <a:t>Бортничество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600" b="0" i="0" u="none" strike="noStrike" kern="1200" cap="none" normalizeH="0" baseline="0" dirty="0" smtClean="0">
            <a:ln/>
            <a:effectLst/>
            <a:latin typeface="Times New Roman" pitchFamily="18" charset="0"/>
            <a:cs typeface="Arial" charset="0"/>
          </a:endParaRPr>
        </a:p>
      </dsp:txBody>
      <dsp:txXfrm>
        <a:off x="6058398" y="2060044"/>
        <a:ext cx="2369305" cy="1184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7D8CC-1AC8-4559-B93A-11F775EDD673}" type="datetimeFigureOut">
              <a:rPr lang="ru-RU" smtClean="0"/>
              <a:pPr/>
              <a:t>07.11.2011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BAF7F-5B00-49A0-BDB1-A76ABF4941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lora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lora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74;&#1080;&#1076;&#1077;&#1086;/kiev01.avi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2428876"/>
            <a:ext cx="8137525" cy="1143000"/>
          </a:xfrm>
        </p:spPr>
        <p:txBody>
          <a:bodyPr/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Восточные </a:t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славяне</a:t>
            </a:r>
            <a:b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древности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B6661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786058"/>
            <a:ext cx="7286676" cy="1107996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/>
            </a:prstTxWarp>
            <a:spAutoFit/>
          </a:bodyPr>
          <a:lstStyle/>
          <a:p>
            <a:r>
              <a:rPr lang="ru-RU" sz="7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7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14480" y="188913"/>
            <a:ext cx="7021533" cy="66831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B4E1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4. Управление у восточных славян</a:t>
            </a:r>
            <a:endParaRPr kumimoji="0" lang="ru-RU" sz="2800" b="1" i="0" u="none" strike="noStrike" kern="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8B4E1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C:\Users\LENIN\Desktop\05a09feae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4967578" cy="4214841"/>
          </a:xfrm>
          <a:prstGeom prst="rect">
            <a:avLst/>
          </a:prstGeom>
          <a:noFill/>
        </p:spPr>
      </p:pic>
      <p:sp>
        <p:nvSpPr>
          <p:cNvPr id="4" name="Rectangle 31"/>
          <p:cNvSpPr txBox="1">
            <a:spLocks noChangeArrowheads="1"/>
          </p:cNvSpPr>
          <p:nvPr/>
        </p:nvSpPr>
        <p:spPr>
          <a:xfrm>
            <a:off x="6000760" y="928670"/>
            <a:ext cx="3143240" cy="50006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Вервь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соседская   община у древних славян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Вече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народное собрание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Народное ополчение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все мужское население общины, которое  во время нападения сражалось с врагами.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521495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Народное вече</a:t>
            </a:r>
            <a:endParaRPr lang="ru-RU" sz="1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52552" y="-71462"/>
            <a:ext cx="7791480" cy="6905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5. Верования восточных  славян</a:t>
            </a:r>
            <a:endParaRPr kumimoji="0" lang="ru-RU" sz="3200" b="1" i="0" u="none" strike="noStrike" kern="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B6661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C:\Documents and Settings\admin\Рабочий стол\ИзображенияБогов\Сваро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5"/>
            <a:ext cx="1643074" cy="2643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Documents and Settings\admin\Рабочий стол\ИзображенияБогов\Веле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286124"/>
            <a:ext cx="1649150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admin\Рабочий стол\ИзображенияБогов\Макош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500174"/>
            <a:ext cx="1666275" cy="2572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admin\Рабочий стол\ИзображенияБогов\Перу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286124"/>
            <a:ext cx="159412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Documents and Settings\admin\Рабочий стол\ИзображенияБогов\Ярило-Солнц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1500174"/>
            <a:ext cx="1619410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85918" y="500042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Язычество 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вера в существование многих богов и духов (многобожие)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5786" y="4143381"/>
            <a:ext cx="1644670" cy="92869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Сварог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 вселенной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28860" y="5929330"/>
            <a:ext cx="1571636" cy="9286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Перун 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 грома и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молний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000496" y="4071942"/>
            <a:ext cx="1643074" cy="9906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800" dirty="0"/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Мокошь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божество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плодородия</a:t>
            </a:r>
          </a:p>
          <a:p>
            <a:endParaRPr lang="ru-RU" sz="1800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643570" y="5867392"/>
            <a:ext cx="1643074" cy="9906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Велес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покровитель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скотоводства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286644" y="4071942"/>
            <a:ext cx="1643074" cy="92869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Ярило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бог солнца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00166" y="214290"/>
            <a:ext cx="69294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Нечистая сила</a:t>
            </a:r>
          </a:p>
        </p:txBody>
      </p:sp>
      <p:pic>
        <p:nvPicPr>
          <p:cNvPr id="3" name="Picture 1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7552" y="1571612"/>
            <a:ext cx="2186447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9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5083" y="1165938"/>
            <a:ext cx="2017247" cy="3263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Рисунок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0648" y="1627183"/>
            <a:ext cx="2242856" cy="3230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Рисунок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180306"/>
            <a:ext cx="1976610" cy="339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3"/>
          <p:cNvSpPr txBox="1">
            <a:spLocks noChangeArrowheads="1"/>
          </p:cNvSpPr>
          <p:nvPr/>
        </p:nvSpPr>
        <p:spPr>
          <a:xfrm>
            <a:off x="1142976" y="4867276"/>
            <a:ext cx="7821637" cy="18478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Нечистая сила - </a:t>
            </a:r>
            <a:r>
              <a:rPr kumimoji="0" lang="ru-RU" sz="2400" b="1" i="1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B4E1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«низшие духи»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делились на полезных и опасных.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Определите, кто изображен на слайде и к какой группе духов относятся эти существа?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57290" y="142852"/>
            <a:ext cx="6829444" cy="7619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8B4E1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Славянские идолы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B6661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C:\Users\LENIN\Desktop\f485eeb06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85794"/>
            <a:ext cx="1417151" cy="49292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5786454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Збручский идол</a:t>
            </a:r>
            <a:endParaRPr lang="ru-RU" sz="1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LENIN\Desktop\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285860"/>
            <a:ext cx="3143272" cy="45298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9256" y="6000768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Славянские боги Сварог и Мокошь</a:t>
            </a:r>
            <a:endParaRPr lang="ru-RU" sz="1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43174" y="1500174"/>
            <a:ext cx="321471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Идол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деревянная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каменная статуя, изображение бога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LENIN\Desktop\mifle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642918"/>
            <a:ext cx="4929222" cy="49136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5572140"/>
            <a:ext cx="5214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Капище и идолы древних славян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Историко-культурный и природный музей-заповедник 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Томская </a:t>
            </a:r>
            <a:r>
              <a:rPr lang="ru-RU" sz="14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писаница</a:t>
            </a:r>
            <a:endParaRPr lang="ru-RU" sz="1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6253163" y="642918"/>
            <a:ext cx="2890837" cy="9048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Капище -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B6661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6286512" y="1371619"/>
            <a:ext cx="2678101" cy="2271695"/>
          </a:xfrm>
          <a:prstGeom prst="rect">
            <a:avLst/>
          </a:prstGeom>
        </p:spPr>
        <p:txBody>
          <a:bodyPr/>
          <a:lstStyle/>
          <a:p>
            <a:pPr marL="0" marR="0" lvl="0" indent="-34290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языческое культовое сооружение, языческий храм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381000"/>
            <a:ext cx="7115196" cy="833422"/>
          </a:xfrm>
        </p:spPr>
        <p:txBody>
          <a:bodyPr/>
          <a:lstStyle/>
          <a:p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1752600"/>
            <a:ext cx="7258072" cy="484505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 (стр. 4 – 6), § 1 (чтение и пересказ)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выучить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понятия и термины.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мини-сочинение на тему «Один день из жизни восточнославянского воина (земледельца, охотника и 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829576" cy="11430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урока: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B6661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643050"/>
            <a:ext cx="7429552" cy="4114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 по истории России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IX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вв.;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Происхождение и расселение восточных славян;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 жизни и занятия славян;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Управление у восточных славян;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Верования восточных славян.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00232" y="0"/>
            <a:ext cx="7143768" cy="500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5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Источники по истории России </a:t>
            </a:r>
            <a:r>
              <a:rPr lang="en-US" sz="265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IX – XVI</a:t>
            </a:r>
            <a:r>
              <a:rPr lang="ru-RU" sz="265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вв.</a:t>
            </a:r>
            <a:endParaRPr lang="ru-RU" sz="26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B6661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785794"/>
            <a:ext cx="6858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Исторический источник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вещественные, устные или письменные свидетельства прошлого, по которым изучается история.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1670" y="2428868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Летопись 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запись происходивших событий, сделанная по годам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3611123"/>
            <a:ext cx="67866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Другие письменные источники по истории России:</a:t>
            </a:r>
            <a:endParaRPr lang="ru-RU" sz="2800" dirty="0" smtClean="0">
              <a:solidFill>
                <a:srgbClr val="B6661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деловые документы;</a:t>
            </a:r>
          </a:p>
          <a:p>
            <a:pPr algn="l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письма;</a:t>
            </a:r>
          </a:p>
          <a:p>
            <a:pPr algn="l"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литературные произведения.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214290"/>
            <a:ext cx="7429520" cy="1143000"/>
          </a:xfrm>
        </p:spPr>
        <p:txBody>
          <a:bodyPr/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441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Происхождение и расселение восточных славян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4410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981200" y="2057400"/>
            <a:ext cx="5029200" cy="838200"/>
          </a:xfrm>
          <a:prstGeom prst="rect">
            <a:avLst/>
          </a:prstGeom>
          <a:solidFill>
            <a:srgbClr val="E2C5A8"/>
          </a:solidFill>
          <a:ln w="57150">
            <a:solidFill>
              <a:srgbClr val="8B4E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Индоевропейцы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в. н. э.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905000" y="3352800"/>
            <a:ext cx="2514600" cy="533400"/>
          </a:xfrm>
          <a:prstGeom prst="rect">
            <a:avLst/>
          </a:prstGeom>
          <a:solidFill>
            <a:srgbClr val="E2C5A8"/>
          </a:solidFill>
          <a:ln w="57150">
            <a:solidFill>
              <a:srgbClr val="8B4E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славяне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800600" y="3352800"/>
            <a:ext cx="2209800" cy="533400"/>
          </a:xfrm>
          <a:prstGeom prst="rect">
            <a:avLst/>
          </a:prstGeom>
          <a:solidFill>
            <a:srgbClr val="E2C5A8"/>
          </a:solidFill>
          <a:ln w="57150">
            <a:solidFill>
              <a:srgbClr val="8B4E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балты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571604" y="4419600"/>
            <a:ext cx="1704996" cy="609600"/>
          </a:xfrm>
          <a:prstGeom prst="rect">
            <a:avLst/>
          </a:prstGeom>
          <a:solidFill>
            <a:srgbClr val="E2C5A8"/>
          </a:solidFill>
          <a:ln w="57150">
            <a:solidFill>
              <a:srgbClr val="8B4E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западные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428992" y="4419600"/>
            <a:ext cx="1785950" cy="609600"/>
          </a:xfrm>
          <a:prstGeom prst="rect">
            <a:avLst/>
          </a:prstGeom>
          <a:solidFill>
            <a:srgbClr val="E2C5A8"/>
          </a:solidFill>
          <a:ln w="57150">
            <a:solidFill>
              <a:srgbClr val="8B4E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восточные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486400" y="4419600"/>
            <a:ext cx="1800244" cy="609600"/>
          </a:xfrm>
          <a:prstGeom prst="rect">
            <a:avLst/>
          </a:prstGeom>
          <a:solidFill>
            <a:srgbClr val="E2C5A8"/>
          </a:solidFill>
          <a:ln w="57150">
            <a:solidFill>
              <a:srgbClr val="8B4E1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южные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3429000" y="2895600"/>
            <a:ext cx="114300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 dirty="0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4648200" y="28956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 dirty="0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3276600" y="3886200"/>
            <a:ext cx="838200" cy="533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 dirty="0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H="1">
            <a:off x="2819400" y="3886200"/>
            <a:ext cx="457200" cy="533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 dirty="0"/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>
            <a:off x="3276600" y="3886200"/>
            <a:ext cx="2867036" cy="471494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500166" y="5357826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Назовите известные вам племена западных и южных славян.</a:t>
            </a:r>
            <a:endParaRPr lang="ru-RU" sz="2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 autoUpdateAnimBg="0"/>
      <p:bldP spid="14340" grpId="0" animBg="1" autoUpdateAnimBg="0"/>
      <p:bldP spid="14341" grpId="0" animBg="1" autoUpdateAnimBg="0"/>
      <p:bldP spid="14342" grpId="0" animBg="1" autoUpdateAnimBg="0"/>
      <p:bldP spid="14343" grpId="0" animBg="1" autoUpdateAnimBg="0"/>
      <p:bldP spid="14344" grpId="0" animBg="1" autoUpdateAnimBg="0"/>
      <p:bldP spid="14348" grpId="0" animBg="1"/>
      <p:bldP spid="14349" grpId="0" animBg="1"/>
      <p:bldP spid="14365" grpId="0" animBg="1"/>
      <p:bldP spid="14366" grpId="0" animBg="1"/>
      <p:bldP spid="14368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14480" y="3714752"/>
            <a:ext cx="63642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dirty="0"/>
              <a:t>Расселение славян</a:t>
            </a:r>
          </a:p>
        </p:txBody>
      </p:sp>
      <p:pic>
        <p:nvPicPr>
          <p:cNvPr id="8196" name="Picture 4" descr="0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785926"/>
            <a:ext cx="7643866" cy="4929222"/>
          </a:xfrm>
          <a:prstGeom prst="rect">
            <a:avLst/>
          </a:prstGeom>
          <a:noFill/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500166" y="285728"/>
            <a:ext cx="7500989" cy="150019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 dirty="0">
                <a:solidFill>
                  <a:srgbClr val="B66616"/>
                </a:solidFill>
              </a:rPr>
              <a:t>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Расселение восточных славян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B6661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500" b="1" dirty="0" smtClean="0">
              <a:solidFill>
                <a:srgbClr val="8B4E11"/>
              </a:solidFill>
            </a:endParaRPr>
          </a:p>
          <a:p>
            <a:pPr algn="ctr"/>
            <a:r>
              <a:rPr lang="ru-RU" sz="2000" b="1" u="sng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Восточная </a:t>
            </a:r>
            <a:r>
              <a:rPr lang="ru-RU" sz="2000" b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Европа:</a:t>
            </a:r>
            <a:r>
              <a:rPr lang="ru-RU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озера Ильмень на севере до 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Причерноморских степей  на юге  и от Карпатских гор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западе до Волги на востоке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643866" cy="690546"/>
          </a:xfrm>
        </p:spPr>
        <p:txBody>
          <a:bodyPr/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Образ жизни и занятия славян</a:t>
            </a:r>
            <a:endParaRPr lang="ru-RU" sz="3600" b="1" dirty="0">
              <a:solidFill>
                <a:srgbClr val="B666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357298"/>
            <a:ext cx="7286676" cy="5072098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Прочитать отрывки из произведений Прокопия Кесарийского и Маврикия Стратега</a:t>
            </a:r>
          </a:p>
          <a:p>
            <a:pPr algn="ctr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Ответить на вопросы: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выводы о жилище славян можно сделать на основе данных текстов?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сведения о внешнем облике славян дает нам источник?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говорить Прокопий Кесарийский об одежде восточных славян?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Какой вывод о занятиях славян можно сделать на основании данных источников?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posele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5727"/>
            <a:ext cx="6572296" cy="4071967"/>
          </a:xfrm>
          <a:prstGeom prst="rect">
            <a:avLst/>
          </a:prstGeom>
          <a:noFill/>
        </p:spPr>
      </p:pic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1785918" y="4286256"/>
            <a:ext cx="7500990" cy="2286016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400" b="1" i="0" u="none" strike="noStrike" kern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Жилище восточных</a:t>
            </a:r>
            <a:r>
              <a:rPr kumimoji="0" lang="ru-RU" sz="2400" b="1" i="0" u="none" strike="noStrike" kern="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666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славян: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0" normalizeH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B6661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4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Полуземлянки с бревенчатыми стенами (характерны для лесостепных районов);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Наземные жилища из бревен (характерны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для северных лесных районов).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NIN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071546"/>
            <a:ext cx="3214710" cy="4803491"/>
          </a:xfrm>
          <a:prstGeom prst="rect">
            <a:avLst/>
          </a:prstGeom>
          <a:noFill/>
        </p:spPr>
      </p:pic>
      <p:pic>
        <p:nvPicPr>
          <p:cNvPr id="1028" name="Picture 4" descr="C:\Users\LENIN\Desktop\images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821" y="1285860"/>
            <a:ext cx="3163683" cy="4429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214290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64B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Восточные славяне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64B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(Реконструкции М. М. Герасимова)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64B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5857892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Женщина из племени вятичей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5074" y="5857892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Мужчина из племени кривичей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71472" y="303215"/>
          <a:ext cx="8429684" cy="5840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0100" y="3429000"/>
            <a:ext cx="7572428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Бортничество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добыча меда диких пчел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Flora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483</Words>
  <Application>Microsoft Office PowerPoint</Application>
  <PresentationFormat>Экран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Flora</vt:lpstr>
      <vt:lpstr>Восточные  славяне в древности</vt:lpstr>
      <vt:lpstr>План урока:</vt:lpstr>
      <vt:lpstr>Слайд 3</vt:lpstr>
      <vt:lpstr>2. Происхождение и расселение восточных славян</vt:lpstr>
      <vt:lpstr>Слайд 5</vt:lpstr>
      <vt:lpstr>3. Образ жизни и занятия славян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Домашнее задание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Древних славян</dc:title>
  <dc:creator>Маргарита</dc:creator>
  <cp:lastModifiedBy>LENIN</cp:lastModifiedBy>
  <cp:revision>60</cp:revision>
  <dcterms:created xsi:type="dcterms:W3CDTF">2010-02-25T12:26:25Z</dcterms:created>
  <dcterms:modified xsi:type="dcterms:W3CDTF">2011-11-06T18:59:32Z</dcterms:modified>
</cp:coreProperties>
</file>