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83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7717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Путь к парламентской монархии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0.tqn.com/d/militaryhistory/1/S/h/F/-/-/battle-of-worce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Он окончательно присоединяет к Англии Шотландию, завоёвывает соседнюю Ирландию, ведёт успешные войны со своими главными конкурентами -  Голландией и Испанией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slide.ru/images/18/24280/96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714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1658 году Кромвель умирает и в стране начинаются беспорядки.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farm3.static.flickr.com/2643/4061332663_e50d10a339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7332"/>
            <a:ext cx="6643734" cy="498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23574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Нужна была сильная власть, и правящие круги – решили восстановить монархию.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8914" name="Picture 2" descr="http://img571.imageshack.us/img571/1744/o92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214842" cy="62261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1660 году вновь избранный парламент пригласил сына казнённого короля – занять отцовский трон.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1986" name="Picture 2" descr="http://sail-friend.ru/gallery/2_19_05_15_2_13_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928670"/>
            <a:ext cx="4048151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Карл </a:t>
            </a:r>
            <a:r>
              <a:rPr lang="en-US" dirty="0" smtClean="0">
                <a:solidFill>
                  <a:srgbClr val="FFC000"/>
                </a:solidFill>
              </a:rPr>
              <a:t>II</a:t>
            </a:r>
            <a:r>
              <a:rPr lang="ru-RU" dirty="0" smtClean="0">
                <a:solidFill>
                  <a:srgbClr val="FFC000"/>
                </a:solidFill>
              </a:rPr>
              <a:t> Стюарт прибыл в Англию и получил отцовскую корону.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Так республика завершила своё существование. Англия снова стала монархией.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xreferat.com/image/35/1307733854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888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Новый король должен был обещать не менять порядок, установленный в ходе революции. Однако Карл </a:t>
            </a:r>
            <a:r>
              <a:rPr lang="en-US" dirty="0" smtClean="0">
                <a:solidFill>
                  <a:srgbClr val="FFC000"/>
                </a:solidFill>
              </a:rPr>
              <a:t>II</a:t>
            </a:r>
            <a:r>
              <a:rPr lang="ru-RU" dirty="0" smtClean="0">
                <a:solidFill>
                  <a:srgbClr val="FFC000"/>
                </a:solidFill>
              </a:rPr>
              <a:t> – нарушил свои обязательства: участники революции подверглись преследованиям; насаждалась католическая вера.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4429124" cy="65722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Сменивший на троне Карла </a:t>
            </a:r>
            <a:r>
              <a:rPr lang="en-US" sz="3600" dirty="0" smtClean="0">
                <a:solidFill>
                  <a:srgbClr val="FFC000"/>
                </a:solidFill>
              </a:rPr>
              <a:t>II</a:t>
            </a:r>
            <a:r>
              <a:rPr lang="ru-RU" sz="3600" dirty="0" smtClean="0">
                <a:solidFill>
                  <a:srgbClr val="FFC000"/>
                </a:solidFill>
              </a:rPr>
              <a:t> – его брат </a:t>
            </a:r>
            <a:r>
              <a:rPr lang="ru-RU" sz="3600" dirty="0" smtClean="0">
                <a:solidFill>
                  <a:srgbClr val="FF0000"/>
                </a:solidFill>
              </a:rPr>
              <a:t>Яков </a:t>
            </a:r>
            <a:r>
              <a:rPr lang="en-US" sz="3600" dirty="0" smtClean="0">
                <a:solidFill>
                  <a:srgbClr val="FF0000"/>
                </a:solidFill>
              </a:rPr>
              <a:t>II</a:t>
            </a:r>
            <a:r>
              <a:rPr lang="ru-RU" sz="3600" dirty="0" smtClean="0">
                <a:solidFill>
                  <a:srgbClr val="FF0000"/>
                </a:solidFill>
              </a:rPr>
              <a:t> Стюарт</a:t>
            </a:r>
            <a:r>
              <a:rPr lang="ru-RU" sz="3600" dirty="0" smtClean="0">
                <a:solidFill>
                  <a:srgbClr val="FFC000"/>
                </a:solidFill>
              </a:rPr>
              <a:t>, - продолжил политику Карла, за что был лишён парламентом короны.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file2.answcdn.com/answ-cld/image/upload/w_760,c_fill,g_faces:center,q_60/v1400906800/wobe5or9avclvfjfbs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14356"/>
            <a:ext cx="4659552" cy="5707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Не все жители Англии одобряли реформы парламента.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man.runivers.ru/images/date/2010_october/10/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115300" cy="499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4714876" cy="657229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 1688 году корона была передана правителю Голландии – </a:t>
            </a:r>
            <a:r>
              <a:rPr lang="ru-RU" dirty="0" smtClean="0">
                <a:solidFill>
                  <a:srgbClr val="FF0000"/>
                </a:solidFill>
              </a:rPr>
              <a:t>Вильгельму </a:t>
            </a:r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 Оранскому</a:t>
            </a:r>
            <a:r>
              <a:rPr lang="ru-RU" dirty="0" smtClean="0">
                <a:solidFill>
                  <a:srgbClr val="FFC000"/>
                </a:solidFill>
              </a:rPr>
              <a:t>, женатому на дочери Якова </a:t>
            </a:r>
            <a:r>
              <a:rPr lang="en-US" dirty="0" smtClean="0">
                <a:solidFill>
                  <a:srgbClr val="FFC000"/>
                </a:solidFill>
              </a:rPr>
              <a:t>II</a:t>
            </a:r>
            <a:r>
              <a:rPr lang="ru-RU" dirty="0" smtClean="0">
                <a:solidFill>
                  <a:srgbClr val="FFC000"/>
                </a:solidFill>
              </a:rPr>
              <a:t> – Марии.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2770" name="Picture 2" descr="http://images.npg.org.uk/800_800/4/1/mw08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52"/>
            <a:ext cx="4286248" cy="6574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Яков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бежал во Францию.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Вильгельм </a:t>
            </a:r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C000"/>
                </a:solidFill>
              </a:rPr>
              <a:t> – согласился управлять Англией на условиях парламента.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u="sng" dirty="0" smtClean="0">
                <a:solidFill>
                  <a:srgbClr val="FFC000"/>
                </a:solidFill>
              </a:rPr>
              <a:t>Борьба между королём и парламентом прекратилась.</a:t>
            </a:r>
            <a:endParaRPr lang="ru-RU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44051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Этот относительно мирный и бескровный государственный переворот в Англии, в результате которого </a:t>
            </a:r>
            <a:r>
              <a:rPr lang="ru-RU" dirty="0" smtClean="0">
                <a:solidFill>
                  <a:srgbClr val="FFFF00"/>
                </a:solidFill>
              </a:rPr>
              <a:t>была свергнута династия Стюартов (1688 год), </a:t>
            </a:r>
            <a:r>
              <a:rPr lang="ru-RU" dirty="0" smtClean="0">
                <a:solidFill>
                  <a:srgbClr val="FFC000"/>
                </a:solidFill>
              </a:rPr>
              <a:t>получил название </a:t>
            </a:r>
            <a:r>
              <a:rPr lang="ru-RU" dirty="0" smtClean="0">
                <a:solidFill>
                  <a:srgbClr val="FF0000"/>
                </a:solidFill>
              </a:rPr>
              <a:t>«Славная революция»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thetimes.co.uk/tto/multimedia/archive/00436/133458026_Dutch_43606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" y="142852"/>
            <a:ext cx="8894029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0085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Парламент вручил Вильгельму </a:t>
            </a:r>
            <a:r>
              <a:rPr lang="en-US" dirty="0" smtClean="0">
                <a:solidFill>
                  <a:srgbClr val="FFC000"/>
                </a:solidFill>
              </a:rPr>
              <a:t>III</a:t>
            </a:r>
            <a:r>
              <a:rPr lang="ru-RU" dirty="0" smtClean="0">
                <a:solidFill>
                  <a:srgbClr val="FFC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«Билль о правах»</a:t>
            </a:r>
            <a:r>
              <a:rPr lang="ru-RU" dirty="0" smtClean="0">
                <a:solidFill>
                  <a:srgbClr val="FFC000"/>
                </a:solidFill>
              </a:rPr>
              <a:t> – специальный документ, который закреплял за парламентом законодательные функции, а за королём и министрами – исполнительную власть.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4857752" cy="650085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Такая форма правления – получила название парламентской монархии (то есть монархии, ограниченной властью парламента).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3794" name="Picture 2" descr="http://vector-magz.com/wp-content/uploads/2013/09/bill-of-rights-clip-ar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4156"/>
            <a:ext cx="4429124" cy="6102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s.myshared.ru/5/332616/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5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Наиболее сильными были 2 протестных движения: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- левеллеров (уравнителей) (лидер – Джон </a:t>
            </a:r>
            <a:r>
              <a:rPr lang="ru-RU" dirty="0" err="1" smtClean="0">
                <a:solidFill>
                  <a:srgbClr val="FFFF00"/>
                </a:solidFill>
              </a:rPr>
              <a:t>Лильберн</a:t>
            </a:r>
            <a:r>
              <a:rPr lang="ru-RU" dirty="0" smtClean="0">
                <a:solidFill>
                  <a:srgbClr val="FFFF00"/>
                </a:solidFill>
              </a:rPr>
              <a:t>);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диггеров (копателей) (лидер – </a:t>
            </a:r>
            <a:r>
              <a:rPr lang="ru-RU" dirty="0" err="1" smtClean="0">
                <a:solidFill>
                  <a:srgbClr val="FFFF00"/>
                </a:solidFill>
              </a:rPr>
              <a:t>Джерард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Уинстенли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myshared.ru/4/304335/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357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44051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Лильберн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– выступал за уравнение в правах всех представителей общества.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FF00"/>
                </a:solidFill>
              </a:rPr>
              <a:t>Уинстенли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– призывал народ захватывать пустующие земли и вскапывать их, работая на себя, а не на землевладельца.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Однако Оливер Кромвель со своими войсками – уничтожает оба протестных движения.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cdn.history.com/sites/2/2013/12/english-civil-war-hero-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71543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644051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Понимая, что у него есть силы взять всю полноту власти в свои руки, в 1653 году Кромвель разгоняет парламент и становится единоличным правителем государства.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ightsoftheroad.com/wp-content/uploads/2015/04/RainerCromwellLL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Установив военную диктатуру, Кромвель, опираясь на созданную им армию нового образца, переходит к масштабным внешним завоеваниям.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316</Words>
  <PresentationFormat>Экран (4:3)</PresentationFormat>
  <Paragraphs>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Путь к парламентской монархии</vt:lpstr>
      <vt:lpstr>Не все жители Англии одобряли реформы парламента.</vt:lpstr>
      <vt:lpstr>Наиболее сильными были 2 протестных движения:  - левеллеров (уравнителей) (лидер – Джон Лильберн);  - диггеров (копателей) (лидер – Джерард Уинстенли)</vt:lpstr>
      <vt:lpstr>Слайд 4</vt:lpstr>
      <vt:lpstr>Лильберн – выступал за уравнение в правах всех представителей общества.  Уинстенли – призывал народ захватывать пустующие земли и вскапывать их, работая на себя, а не на землевладельца.</vt:lpstr>
      <vt:lpstr>Однако Оливер Кромвель со своими войсками – уничтожает оба протестных движения.</vt:lpstr>
      <vt:lpstr>Понимая, что у него есть силы взять всю полноту власти в свои руки, в 1653 году Кромвель разгоняет парламент и становится единоличным правителем государства.</vt:lpstr>
      <vt:lpstr>Слайд 8</vt:lpstr>
      <vt:lpstr>Установив военную диктатуру, Кромвель, опираясь на созданную им армию нового образца, переходит к масштабным внешним завоеваниям.</vt:lpstr>
      <vt:lpstr>Слайд 10</vt:lpstr>
      <vt:lpstr>Он окончательно присоединяет к Англии Шотландию, завоёвывает соседнюю Ирландию, ведёт успешные войны со своими главными конкурентами -  Голландией и Испанией</vt:lpstr>
      <vt:lpstr>Слайд 12</vt:lpstr>
      <vt:lpstr>В 1658 году Кромвель умирает и в стране начинаются беспорядки.</vt:lpstr>
      <vt:lpstr>Нужна была сильная власть, и правящие круги – решили восстановить монархию.</vt:lpstr>
      <vt:lpstr>В 1660 году вновь избранный парламент пригласил сына казнённого короля – занять отцовский трон.</vt:lpstr>
      <vt:lpstr>Карл II Стюарт прибыл в Англию и получил отцовскую корону.  Так республика завершила своё существование. Англия снова стала монархией.</vt:lpstr>
      <vt:lpstr>Слайд 17</vt:lpstr>
      <vt:lpstr>Новый король должен был обещать не менять порядок, установленный в ходе революции. Однако Карл II – нарушил свои обязательства: участники революции подверглись преследованиям; насаждалась католическая вера.</vt:lpstr>
      <vt:lpstr>Сменивший на троне Карла II – его брат Яков II Стюарт, - продолжил политику Карла, за что был лишён парламентом короны.</vt:lpstr>
      <vt:lpstr>В 1688 году корона была передана правителю Голландии – Вильгельму III Оранскому, женатому на дочери Якова II – Марии.</vt:lpstr>
      <vt:lpstr>Яков II бежал во Францию.  Вильгельм III – согласился управлять Англией на условиях парламента.   Борьба между королём и парламентом прекратилась.</vt:lpstr>
      <vt:lpstr>Этот относительно мирный и бескровный государственный переворот в Англии, в результате которого была свергнута династия Стюартов (1688 год), получил название «Славная революция» </vt:lpstr>
      <vt:lpstr>Слайд 23</vt:lpstr>
      <vt:lpstr>Парламент вручил Вильгельму III  «Билль о правах» – специальный документ, который закреплял за парламентом законодательные функции, а за королём и министрами – исполнительную власть. </vt:lpstr>
      <vt:lpstr>Такая форма правления – получила название парламентской монархии (то есть монархии, ограниченной властью парламента).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к парламентской монархии</dc:title>
  <dc:creator>Ярослав</dc:creator>
  <cp:lastModifiedBy>Ярослав</cp:lastModifiedBy>
  <cp:revision>22</cp:revision>
  <dcterms:created xsi:type="dcterms:W3CDTF">2015-11-17T20:04:18Z</dcterms:created>
  <dcterms:modified xsi:type="dcterms:W3CDTF">2015-11-21T16:21:52Z</dcterms:modified>
</cp:coreProperties>
</file>