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DEEB666-9922-4043-BEFE-404AFF81AB8B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6059D20-995D-467D-87FE-F7CBB6AFAD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81596" cy="3543672"/>
          </a:xfrm>
        </p:spPr>
        <p:txBody>
          <a:bodyPr anchor="b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Наследники Петра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5373216"/>
            <a:ext cx="5114778" cy="110124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§ 26, чтение, пересказ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http://moodle.tomedu.ru/pluginfile.php/8876/course/section/2282/68699783_1%20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://moodle.tomedu.ru/pluginfile.php/8876/course/section/2282/68699783_1%20(1)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://moodle.tomedu.ru/pluginfile.php/8876/course/section/2282/68699783_1%20(1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alanius.ru/kam/are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147" y="498327"/>
            <a:ext cx="333370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22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uneral-spb.narod.ru/necropols/ppk/tombs/ekaterina1/img/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9051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48064" y="620688"/>
            <a:ext cx="2736304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мая 1727 года – императрица Екатерина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скончалась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http://images.myshared.ru/301318/slide_1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864" t="11571" r="2666" b="31976"/>
          <a:stretch/>
        </p:blipFill>
        <p:spPr bwMode="auto">
          <a:xfrm>
            <a:off x="5148064" y="3501007"/>
            <a:ext cx="3816424" cy="30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2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myshared.ru/301318/slide_19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99"/>
              </a:clrFrom>
              <a:clrTo>
                <a:srgbClr val="FEFF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01"/>
          <a:stretch/>
        </p:blipFill>
        <p:spPr bwMode="auto">
          <a:xfrm>
            <a:off x="125296" y="1340768"/>
            <a:ext cx="7848872" cy="515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8712968" cy="7920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1727 – 1730 годы правления императора Петра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Алексеевича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6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45.radikal.ru/i108/0905/60/5d60d0edfe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616624" cy="384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07704" y="5877272"/>
            <a:ext cx="6048672" cy="7200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/>
              <a:t>Афанасьев </a:t>
            </a:r>
            <a:r>
              <a:rPr lang="ru-RU" dirty="0" smtClean="0"/>
              <a:t>А. Ф.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Петр Великий при </a:t>
            </a:r>
            <a:r>
              <a:rPr lang="ru-RU" dirty="0" err="1"/>
              <a:t>Лахте</a:t>
            </a:r>
            <a:r>
              <a:rPr lang="ru-RU" dirty="0"/>
              <a:t> спасает погибающих </a:t>
            </a:r>
            <a:r>
              <a:rPr lang="ru-RU" dirty="0" smtClean="0"/>
              <a:t>солдат.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00" name="Picture 4" descr="http://aminpro.ru/dopoln/kartinki/ludi/lud_0004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310344"/>
            <a:ext cx="2711703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03848" y="476672"/>
            <a:ext cx="4752528" cy="914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Последние годы жизни императора Петра Алексеевича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www.calend.ru/img/content_events/i4/48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51" y="4029729"/>
            <a:ext cx="1661353" cy="172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342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xanik.net/wp-content/uploads/2013/02/%D0%A1%D0%BC%D0%B5%D1%80%D1%82%D1%8C-%D0%9F%D0%B5%D1%82%D1%80%D0%B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086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5877272"/>
            <a:ext cx="61206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Georgia" pitchFamily="18" charset="0"/>
              </a:rPr>
              <a:t>Н. Никитин. Петр </a:t>
            </a:r>
            <a:r>
              <a:rPr lang="ru-RU" sz="2000" dirty="0">
                <a:latin typeface="Georgia" pitchFamily="18" charset="0"/>
              </a:rPr>
              <a:t>I на смертном </a:t>
            </a:r>
            <a:r>
              <a:rPr lang="ru-RU" sz="2000" dirty="0" smtClean="0">
                <a:latin typeface="Georgia" pitchFamily="18" charset="0"/>
              </a:rPr>
              <a:t>одре.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33408" y="116632"/>
            <a:ext cx="590465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 января 1725 года – скончался Петр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08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seums.artyx.ru/books/item/f00/s00/z0000024/pic/000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2676"/>
            <a:ext cx="44726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5301/yakaev.1e/0_49cb7_461b7af4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882008" cy="291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932040" y="980728"/>
            <a:ext cx="3024336" cy="172819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Саркофаг с телом Петра Алексеевича в Петропавловском соборе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8367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88640"/>
            <a:ext cx="7848872" cy="309634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Эпоха дворцовых переворотов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1725 – 1762 годы</a:t>
            </a:r>
          </a:p>
          <a:p>
            <a:pPr marL="457200" indent="-457200">
              <a:buFontTx/>
              <a:buChar char="-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период в истории России, характеризующийся частой сменой правителей на престоле путем заговоров и переворотов.</a:t>
            </a:r>
          </a:p>
          <a:p>
            <a:pPr marL="457200" indent="-457200">
              <a:buFontTx/>
              <a:buChar char="-"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pload.wikimedia.org/wikipedia/commons/thumb/3/32/Elizabeth_of_Russia_in_cordergardia.jpg/300px-Elizabeth_of_Russia_in_cordergar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49504"/>
            <a:ext cx="4714957" cy="325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84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s1.ppt4web.ru/images/3958/61413/310/img4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B8938A"/>
              </a:clrFrom>
              <a:clrTo>
                <a:srgbClr val="B8938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66"/>
          <a:stretch/>
        </p:blipFill>
        <p:spPr bwMode="auto">
          <a:xfrm>
            <a:off x="395536" y="620688"/>
            <a:ext cx="7504967" cy="52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87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79712" y="260648"/>
            <a:ext cx="4176464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Наследники Петра Алексеевича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03648" y="908720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139952" y="90872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2160" y="908720"/>
            <a:ext cx="28803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400964" y="1772816"/>
            <a:ext cx="1800200" cy="12241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Анна Петровна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" descr="data:image/jpeg;base64,/9j/4AAQSkZJRgABAQAAAQABAAD/2wCEAAkGBxQTEhUUExQWFRUXGBwYGBgVFxgXFBcYFxcYGhcXFxgYHCggHBolHBcXITEhJSksLi4uFx80ODMsNygtLisBCgoKDg0OGhAQGiwkICQsLCwsLCwsLCwsLCwsLCwsLCwsLCwsLCwsLCwsLCwsLCwsLCwsLCwsLCwsLCwsLCwsLP/AABEIAQYAwAMBIgACEQEDEQH/xAAcAAABBQEBAQAAAAAAAAAAAAAFAAECBAYDBwj/xAA8EAABAwIEAwUHAwMDBAMAAAABAAIRAyEEBRIxQVFhBiJxgZETMqGxwdHwQlLhBxQjYnKCJJKi8TNDY//EABoBAAMBAQEBAAAAAAAAAAAAAAABAgMEBQb/xAAkEQACAgIDAAEEAwAAAAAAAAAAAQIRAyESMUFRBBMiYRRxsf/aAAwDAQACEQMRAD8A9hASTJFcVDHhPCikkA6kFBOmkBIBJMkU6ASYhOUoToBk0JygOadomscabGOeRZxiGNmLucYGxGxm4tdABum8HYz+f+/RThYZ3aoYYlgpagCNTg46e8A5sO0RJDjYwBpIGy0WS9oqGJtTf3hu0xPHaCQduCKFYXaFJRCkihjEJgnJTFJoBoSISTFSMYhNClCaEAMWqhg8X7RzhDbftcSQJtqBAgmxETN+SIQheUBxLiSdIJgEmxJkuAM2PAza40i6tdMLC4TKRTJCGTpJkgFCdJJMBwUkk6YDJipFCu0ubDC4apWdfSIA5ucQG/E/BAA7thm9SmzRRIDyWgu/U0OMSxps50TaV5vicS3EUS+vDtVTRh5eW1BLgBUeTYt3vzcV2xNVzz7Vldp1P1ONQginSLWggNJ1SHmbfsFzC4ZZ2jpjEMpspuc1uinSh2rSA1wsHcC5wd0j1tJpaF/ZzxgZRYarNVV1OoabtdV5J0Ps4BkAMIgeMlTwWLrO9jUY7RTIip7I6XU36i1pmZJ90gcdlDDZ7Sf/ANKdYY/W17nuhpqE92oYuIvbwVTKsVUw7hQqMaGueCXVGmwcAA4TuLNcPBVTomj0vsP2sdiHOw9cRXpjeI9oBxjg7jZbIFeEYTE1aNU4qo7S5oAYY9+2lpAN9Onj4L1DsV2rbjWEEaarQC4cCNtQ89x1CiUa6KTNRKipJFSMgmKkQmISYxkkoShIBkPwxZ7ZwYGWbct06iQ6CHXmBwkc72RKENw1cPrvLXS0MDY2IcHHV3SZ5CYju7ppdiCpSTpkwGITJ4TpAMnSTpgMknSQAiF5Z/WXNTNHDNPD2rxzklrB8H+oXqZXhv8AVN85jVng1gHhoabeZK0gtkyMq/aI+aNdkMqxD67KlBsFhnWfdFiD4m6M/wBPezDcRNWsCWggNbNiev2XrGEwzWNDWtDQNgAAAieWtIcY/J8+Z/ldajWc2q0gk2MGDPEK4M1rsGov1Ot71/diLbHYei9r7QZRTxFIteB0PEHmF4j2kyl+Hq6X7HYjiFUJqfYpJoHY3Fvq955JPynkrPZ7N34asyqw95pFpsRxaehBhcNIDItfn81VEStaVUTZ9OZfi21aTKjPde0OHmNvEbKyFlP6Z1w7L6V5LS9p6HWTHo4eq1YXN6aDFMU5KSAIwmhSSSoCMLg2gRULgRpLbiLl1odMxsI25XsIsymRQEkk6SKAilCmmRQDJFSSToCMJ4SUkJAQK8y/qt2fc+rSxDGyDFN8cDqOlx6QY8l6c5VsVGl07Qfki+IqsxGAw1WnSDaNVlNreBZqn/cZ3R7J8yc5h9oAHNsdJlp5EdECxfZwVDG41ag4GHXju7bW2Rd+HGHw9Qtku0wLzc7eixdM3rwq5jntVzyyhR1xu5ztLfDqsr2nc6s0MrUtB4OBDhPjwWhq4Bxw0seQ4tEECwNtUxczdZ/+1raXNcS9n7iIIPTafQK462S/gwOOpwNJ3BVEjxhH88ow7VwNjCBuEuEbLri7Rz9aPaf6OsIwTyeNV0f9jFu1nP6fZYaGCptdu/8AyHprAgegC0qx7ZaGTFSlJFARTKaSKAiQmU0yOIEUpTJiVlYyUppTSmlFgTlMXJtSiXJOQEwU8rnqTlyOQxqj1WxT5a4dD8k9d64mogaAGErmyq9oM6a2mGO1B2rluBx8Oqeuxw1MadLgYk8ufohONzKtq0ubTeQesxw3sPFQonQ5cno0mW4wewYebQdkD7SZp/jIFvBXmVnlnfABj9JkfILJZ1UkwhR2PlFKwY9hLfHnsgGNY0VIYBAsY2nj+dEaqPL63sRsGkmN7MLonlZZ+mdp5rrxp+nHOS8PpPJB/wBPRB39kz10BXpVDJqk4eiedNh9WBXZWaYx5TyoEpwU7AlKaUpSlFiHTJJJ2BBNKcqLisGyhiUiVyfUXN+IHNTYUWC5Rc5UqmNCh/d9UDCDXpy5UGYi67irZA6IVnri5ylUdusx2q7SMoscxhDqrgQAL6ZG5WkVZL0ZrFdqnHHPZYsJ0tjm23xhG/76gRqI73ivMcED7dnEhwcfGV6hj+z4qDWw6SRMQCCfPZVlSTQ8bBeOz3VIbt8EHa+8nf5LtjcrqsMOuOlh8FXZShKkGzhlFLVjnj/86k+HsST8FnjSAE9Vs8kwsYp7+BoVZ6EUnD7LH1SQ0Dk5bxdmTPoTs87/AKahw/xMt/wCJgodkwIoUZEH2bOEfpCIArAsRKeVxfWhMMSOaLA7gpFQbUUgVQEgkmlPKYHJ7gBdUMTjmqljsYZQmvilzlF+rmHVVnYs80LqYhcTi1XEmwo/Ewo/3RlCX4jql/c81XELD9PEwrLcaSDF49As7luI9s8NZOkbv4W/bz8UP7XZ8KbTSpH/AHEHbpPMqUrdIpuuy32l7TNptc1rtVQiBezep69F505z6rtLSXOJu77dFPDYGpiH7Q1b/s/2cZTEkXW344l+yUnNg7s52c0XcLnj9lu8K2AAudJkcFYhYOTk7ZskkqB2Y0QZss9jcByC1r6UqvXwoKLAxtQupU3uEjuOHkQQR8ViqbNWgbEn62laztVmjZNJvut948+iz2VUHPqB4ENZcePD7rpx2o2zCe5aPdMFmdHS1ofsAL9BClmGPDbNI2lebUMaR7wj5IpRrhwsY8dlg9DDNTGOJ3XP+8PAqk2sfwqD3qlRDsM08yIO6KYTNJ3WQbVtK7YbEEKqFZvGVZFl1aUIyjE6hCLtSRZjseYQWvWRTNqpO6z1aooiimO+pwXF1RQe5V69aBdaCSbdI74jFhok2Q2hUdiKgbsziB9eqqYp5cb+k7Ladjsma2mx7v8A5KplreOgfqPRRKWtHT9v7at9k87qDC4cBtnuaAOG6wuWYF2JqXktBv1KOdv8QX4jQ3cQ0eJ/haXIclbRY0DcC9hvzmdk4rjDXbOfUpbJ5XlDWAWRltJTpU5iOK7ez2Ei/wBFk1I15I4BqnC6DDOnwUmU0UwtHLSst2wz72I9lTMPIlx/aOnVabNMSKNJ9QxDWk+JAt8V5PhMFUx2ILZNzqeb2B4LTHH1kTl4jhkuVPxT4g6AZPVeg4Ts9TpsvYBF8py1lBgpsbHzJ5lRzHaRfh/psd78R+dHJuToSqKMbm1bSYY0RzIQ3B41zTBFpRnH4IuMxALtMmzdUSGk9QfiJKFU8E15cypIf+lxMBruDSNtJ+BjmrpdEvYcwuZW2BHX8sVDG4moY9nR8y4R8EEw0slvEG/l9UXweKBsSsnHi7QhsPWds4AHpMfEKyxxRnL2B1iARyPzChmOT6e8023TjOyWh8rxelwWvw9cOE7rzcVCDyWhybMIIBKpr0aZSzupAhZqo5EM3rkvMoVVtfldKKpD7GfU9eqH4l177j857KxTaHtfIhwuDPAcNJ38R/KqYjSGiOIuTx5xyE28lk526PUw4ftq32VaTXVXhjCBJgk/Fendj8M5oc5zi5xEajwaBYDkPBeeZAP8hdwaPieK3mVdo2UpaW/pmSYvEwNQEnw3OyMj3RzZXsyWetLcwDiJBcD5RH0Wvy/MG6QL8tp8BZZ3MKYrVgR3tIkSQ0ESYMk2BDSVXxOMIhrO7qEgkEHiW79LT06rWM1SRzOLs14zpjXaQC4iTAFxAvbdEctxftSC0SBcxuJCx2EqtxDAHQKokSbgyCO9z3JB3Cu5PWrUK2ioC0kQ0y6HFu15giJt8FPLex8DZsc/vdwj/ieCq06hDpggbXCJtxgcJHnzB/bH1Q/E1iN9uHHyH3V6JpmZ7eYw/wBu4DZzgPKZ+iB9h6RZTNQDvVCT5Db6rt2sY6rpYP1OPGwgH4qhiXOYwUw92loiJMHyWj0iVbZvcqzJr9QJk2BcDYTuG22tv0810zMsAjQXAQaxaRLWuJ0uaJ3sNrxPMLAZTmRpO1HhutZl+InDuqOmahPtIJkggkA24CBuPd4qV2V4LGVBWp1WBv6NQIAa3uQGvjgY0jlt0gHVcK9JtXd8aajYJ2ABcTPPYI/SoEMa8Q5h1Nk22sfkLFCMloinUxTHRA70AwNzcA7wVTSsSYBxFQyHEyQYJ4kQNJPWPkuL62h9ttx4FRrukA270/8AifsVzxrh3D0j0SaBm6ySs1zAedwePUI3RrECHix2P2KwuRYyKW+xRbH5o8Yd0XAId1A4x81zpVITLeb4Ie8APK0qrgatwreVZgK9Fs2JFvNUizQ/zWkX4SX+0mVfrELD4nEEvAbcAz46b+llqe2OfCoTSpnuiznfuPEDp1WQwtMlzi3hYf8AKx+ay5aPUw/TU1KRKm8AGdz0u29z6cOqo1Xc7/ZEajBoEAwTbrG59Zt0VFmHL6gY3ja/xJRCuzpyOkFuz+EcKeuJEgkDcgEGARtMRPVSrvgS7u8Cbglp7suPQtnqXSt32bwAo02ki8QPuoduez9KpSkNAqDZwtw2KE+Vtnlze9HndTMGgseXg9wagDJLbNIaN2nS1vLc9V1rU9bBVaZAiQBcDhveOCy+KZpc4crfVHuz2YGm0HdplrmniP8A0Vs4UrRKfyaDD5cDFRrnNad3C5a7a/8ApMBabCF2kMq6X8nC/gb7FZ3B4yi0f4Xu0us6m+8TyPLoi2XVu8PiOHisWaPoLYh7m98Xt6jr1Q7HZjPGbX/hHSyW9FlsY3Q9wPAWvG9pB2kHr1vC0xU3synpHCoYDpiYcRsf/rLgeW5YfM8kIx7Be88jESN7eRHqu2Prh7ZBee7Di0GGi7gDEz4DYAWgBDX4gABpuDcOEX9eUzEj3r8I6njtHOslMH5hU0td1t6n7SvRshxbBT0zdwh0GDa7TPIzv6rzfM6WqB0ngZnwW87JP0Uxc7AQDtYb/nArJrWzYMYBkUGiQHMqOHekAgmQ4WiDa/RCM+qaK1eDqaaLRMCHOBNiYuQOIW1oV5pzcdTY8pjYX+fVYztJXcSWhrhzlwN+ccB+eLUk+hUZPHUdPsWtBcGtuYtLhJ+fwVLMGEBpIi53XV5mp+cOalmzf8bfH6J+ifQ+XVYYUdy+oDTcDeQR6hZbBusUbwFWBZZSiAXy/D+zYGg/tA8bI1nlHQac7m3w+659k8Eaj/aOu1u07Epu0WJ11mtB2I9ZWcVux+GNxdL5KrhjpDTv3gfijGbUolBjT4GwG/5zXPB6Pp88V2idWvYNmzdQEE8TdHexuUFx9o7jz5IBo1vDQIG0DaF6PlANKlIbsPJVJ0qR5f1Eq0EKVfvtYBDW8OJXHtVU0t8lPJ6RJNV6AdtMzlro5Ko7VHnyPK8wfqqPPN33XbLXe83wI+X2VJpkmecn4q1l7oqDrI+H3hdtaF4HKNLUOTley7MHMdDpn5joq+DEflx0VqvRDmyRtsfl+dFLjyRKlRvcmx4e0Bcc8yo1AC2zhxWMyfNHU36XeR5/yt1gsyDhe6xpxZpaaMNUp1KGpr22JB3i9pvy7oPHYWsEKrsAa1o/Q0zM3kyd9hMkCNo6r1Sthmu3E+N1nsz7NU3bDT4bei2jnXqM3hfjMNhKZqO1OmALCeHLz6LdZJTaHezGogTqIdvDoAaOcRc9ULGTaAb7nwgA/wArs3Eua6ppa5p0gSQRIc4l7mz0MShyvZSVaDprkS4Elr3up0p7zqoBvpZsQeLieAQnMsHqf7MAl2me6RpgyLuPIiNyu1fMA4UQZDmk6bRppluknoSQI/2q5hcrqvc9xbpBMNvADGnugcdpnqSlyQUYuvlwFTSHDWAJA90cdJPOOEJsdhpaGAlx3tsOnx+C3GF7P0ac6++4kydrk8lZxRpsplwpNhot3WyTwAtcnYKfuITRkMk7HPqCSdI5rYZb2JoCNTnOO8bA+qq5XVzEu9ym0QO66P8AGDcBx/cRwEnwRrC068udXqCY2bYAcglKVdgkcszxVPDs0UgBvMcPFY7BEvrhx21IpnmIaO625O5UMhwh1tkcfgLqYu9ifwC86oXIQKrTC3HaTCw4nh91mH4aXAC54DmuPp0fU4pxnj5Mr5ZS0F1U7NE/X7LX5VjX4vQxjdFECSeLoMfEgqtS7NvqtbTd3ae7yPecd9I5DmVrcDhW0wA1oaBYeA2Wl6/Z4GafObfhHMKoYzS3kvLO12JO07r0PPa+lpPE28uK8pzerrqknYbLXCrZzSADfePI2nkea6NfpcJEFpn0j7Kw6lYceJXR1DUI2PA+O4PRdbZeNOSdB/BOBNufwKKspSIsL8ek38IKC4Cm5oZqBBc2xOxi1jx2Rim+R+bH8A80QM5qmU8ywwIlvDbn4rtk2aEQ07jfr1T5ji6bWEh2pwtpDTa99TjAB32nrCD5pXpjQ6mHg7kkgjYcvNRPizSGOdXWj0bA5gHK8Hgrz/Lcy2uJPL8stFgs1ndYtUXVBnF4YEEix/JQ7C4F9SQdr6nbiSSSfH7InhsSCN0+e4/+1wrdDQ573BrWfuJMkW6JwbuiZ9EqOCoUG69MucfefEu8OkKzReagk2HDksm+rWqOFStY7BuwA6DktNga4awblZzd9CRcOGaBt6qYpMBFtr3vt4qsMWA0ucfAcFnMyzkkmDM2SVvoHoNYvOQ0wDxk+KCZlnJM3Q7BYZ1dx70Nb7zjsDyA4lM/CguIHujiU0lexPofAUzVeCefzW8wOAbTE8Y3WTy2lfuiw2W2pjuieS0IQCz6hNvP881WyrIxq9oRA4dVoqlAOI1CYXQDosXC3Z2fyZLHwRyDOQT1HQF0K4YqzSoaOezG9rsZpaT5BecEXutf2reXv0i6GYfLIgkXXXiVIzYMwuCJG3mVI09L9J5WPMI0aXX0H2VXF4QOIMmRxPL7K5K0afTz4zTZ0wWMLGaCA9szpdOmebSLtN9x5yrTMSzVDSZ/a73vUWI/IQy7C9jxGl3mFRxDZJKwxzlF0z08+GE42gliNPtXggHVB/8AGbeJt5oaCSC0NBgyOYjqu2Gxhp3cwVBYw6QfFrxcfLou2EeYfV9iwU9gajnmHRs3SW6j+eOne0ZJ0lF2Sp0iaY0iSA4OuGOBIkmxlzQ0ceLiFKlj/ZkB2rTFnOF+txYiVZyfEiDqH6298wNBmwYJAtBNz4mF1zjLzVc2m0u7rRoa5zSKbdRaGvLbCSABBO4njFqDas555YqXFhnJsZcAGQTwWqFEPxFNzgDoadA3gu3d4xA9V5r2cY6nXptBBDjsJPDe4EXtPNpXpOHqTiiOTAFhLTJnGgZnje+h2Z4/2bNLTc/VF89adUrJY5jqtctbswb8JQtox9LtbGEMAmAOZ35+JVbAUHVjAlrP1O4noFdwvZ/VTBeCXvIDZ4A8VpWZWGsDWCIFrfEqXJLoYHq1GU2im3utH6RdxPEnr4rtgMofVGp/cZwbxPUlFcDkLGHUZe7mURxNYN+yS/RW2UsqwAaenJGtNlTwLT7x3Pw6K6AtkQ1RwhOlKYlZgRJQ7O8RpZa5Ow4lXqjoVR1IOMu8uihK2UYwZO5zpN3Hlt6q8/KGMHfJJ/a0LRllrLhVZA7vHiRJPguiyaM3UwTuDWsHW5+FlRq0o/W30/lHsRl5cbyOpv8AwqNTLmjeo0eO/orsmgFVfTbLao7rtntEuZYWI/U3jG4vCD4nDEE6C2oOBYZB8jBB6EI/mNBswDqCbCZMxx90DrJHyU8U3Z0QzyiqM1VpkC4IPI2KM1GNqMYG2YxgECZmAXu2/cST/CP5lgaUBgBMCTLnnvHeJKDV8CKY1UxtuNwR58fzdTOLS0dOH6iLltFXB4ljXCnAIL2iNMFwD4JLXSxznNe4DVtpCt5jidVJrNQaNN2hrRSaGkkDUBq1NEGwPvHa4QjNHgPDaY2A1OiSXEAkN/0iYCIZXgK1Q6Q2faDT3h7oteP02aPQdFXN8aE8UFPl/p27PsdVxYc1pgOkkRAGw2AABPAAbrV1MSWYvpsfoi2T5UzD0wxu+7jxJ5lVWYH2lSo47GwXM5WY5ZKT10iedM2Kz+R4AvLj+91/AbrQYpp9lDt2yPt8FDszRgGeH1Rf4mHpfqEB7W/q4D5nyCuUmwFUwuEPtqlR3INb0G59THomxdUuOlu3E/ZCiWlbobG4w7MUcJSLrndPh8NPC3NE6LAFaRbagqROm2IXVM1SWiMDgQlCkVFYjOZp3krm+lddpTkJoZVLCq2JqhvU8AFec0nooNwwBkC/PirsDP4sSZqu0j9o+sKm7GU27MEcI/haethm7kD0/hCMdhWkw2iXHiQNIg83GBHRWmSBcZFRwLbAxwhWsHRi52F7LrTyt0cABuZkeAsJPoFbwmCibkxG8X+CpOhMG4jBu3kX8ZjjwUBRDIkAzx3b4AonVoSYO3DofsqrcO6dHvAnYwmvkAc7LWTra0fCQtF2ewQALoVCnhXMfA24g3stHgGQ2AFnklqi/bOePqaWE+AHOSYEK3RoBohca2E11GE+6wExw1WhXYWHEGwXmtHunqp5FRinPMp8VSL3RwV7DUdDAOUq1Am9lfMq2lttzYKrgcI5wk2Cvuohzg52w2H1XYvgfnNXxNFPiqRAANH5zA+qelTi55n04T1hPSZx/OX0C6kp0Z2IJ00p0xFdJJMsaKHISSCQToBi1KFJMUwIlqi6lO+3zUwnlCEU8RRkgJ6eFhscTdWoXQFUgBdXCSCI8eqHnCFztBs4bdR/C0a41KAJDuI/PqqsQKfhHN0njx/BCKUxxC7FspmthS9jsm0KLxOykEk6ESATkKIUwqQDFRaxTlNKdAIBOlKSAEnTJ0AcISASSWQxQkkkjwQk0JJJDJAJQkkmIaE8JJKgHhKEkkMBJQkkmAk8JJIQDgJwnSVIBFMnSTEJOkkgBkkkkM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data:image/jpeg;base64,/9j/4AAQSkZJRgABAQAAAQABAAD/2wCEAAkGBxQTEhUUExQWFRUXGBwYGBgVFxgXFBcYFxcYGhcXFxgYHCggHBolHBcXITEhJSksLi4uFx80ODMsNygtLisBCgoKDg0OGhAQGiwkICQsLCwsLCwsLCwsLCwsLCwsLCwsLCwsLCwsLCwsLCwsLCwsLCwsLCwsLCwsLCwsLCwsLP/AABEIAQYAwAMBIgACEQEDEQH/xAAcAAABBQEBAQAAAAAAAAAAAAAFAAECBAYDBwj/xAA8EAABAwIEAwUHAwMDBAMAAAABAAIRAyEEBRIxQVFhBiJxgZETMqGxwdHwQlLhBxQjYnKCJJKi8TNDY//EABoBAAMBAQEBAAAAAAAAAAAAAAABAgMEBQb/xAAkEQACAgIDAAEEAwAAAAAAAAAAAQIRAyESMUFRBBMiYRRxsf/aAAwDAQACEQMRAD8A9hASTJFcVDHhPCikkA6kFBOmkBIBJMkU6ASYhOUoToBk0JygOadomscabGOeRZxiGNmLucYGxGxm4tdABum8HYz+f+/RThYZ3aoYYlgpagCNTg46e8A5sO0RJDjYwBpIGy0WS9oqGJtTf3hu0xPHaCQduCKFYXaFJRCkihjEJgnJTFJoBoSISTFSMYhNClCaEAMWqhg8X7RzhDbftcSQJtqBAgmxETN+SIQheUBxLiSdIJgEmxJkuAM2PAza40i6tdMLC4TKRTJCGTpJkgFCdJJMBwUkk6YDJipFCu0ubDC4apWdfSIA5ucQG/E/BAA7thm9SmzRRIDyWgu/U0OMSxps50TaV5vicS3EUS+vDtVTRh5eW1BLgBUeTYt3vzcV2xNVzz7Vldp1P1ONQginSLWggNJ1SHmbfsFzC4ZZ2jpjEMpspuc1uinSh2rSA1wsHcC5wd0j1tJpaF/ZzxgZRYarNVV1OoabtdV5J0Ps4BkAMIgeMlTwWLrO9jUY7RTIip7I6XU36i1pmZJ90gcdlDDZ7Sf/ANKdYY/W17nuhpqE92oYuIvbwVTKsVUw7hQqMaGueCXVGmwcAA4TuLNcPBVTomj0vsP2sdiHOw9cRXpjeI9oBxjg7jZbIFeEYTE1aNU4qo7S5oAYY9+2lpAN9Onj4L1DsV2rbjWEEaarQC4cCNtQ89x1CiUa6KTNRKipJFSMgmKkQmISYxkkoShIBkPwxZ7ZwYGWbct06iQ6CHXmBwkc72RKENw1cPrvLXS0MDY2IcHHV3SZ5CYju7ppdiCpSTpkwGITJ4TpAMnSTpgMknSQAiF5Z/WXNTNHDNPD2rxzklrB8H+oXqZXhv8AVN85jVng1gHhoabeZK0gtkyMq/aI+aNdkMqxD67KlBsFhnWfdFiD4m6M/wBPezDcRNWsCWggNbNiev2XrGEwzWNDWtDQNgAAAieWtIcY/J8+Z/ldajWc2q0gk2MGDPEK4M1rsGov1Ot71/diLbHYei9r7QZRTxFIteB0PEHmF4j2kyl+Hq6X7HYjiFUJqfYpJoHY3Fvq955JPynkrPZ7N34asyqw95pFpsRxaehBhcNIDItfn81VEStaVUTZ9OZfi21aTKjPde0OHmNvEbKyFlP6Z1w7L6V5LS9p6HWTHo4eq1YXN6aDFMU5KSAIwmhSSSoCMLg2gRULgRpLbiLl1odMxsI25XsIsymRQEkk6SKAilCmmRQDJFSSToCMJ4SUkJAQK8y/qt2fc+rSxDGyDFN8cDqOlx6QY8l6c5VsVGl07Qfki+IqsxGAw1WnSDaNVlNreBZqn/cZ3R7J8yc5h9oAHNsdJlp5EdECxfZwVDG41ag4GHXju7bW2Rd+HGHw9Qtku0wLzc7eixdM3rwq5jntVzyyhR1xu5ztLfDqsr2nc6s0MrUtB4OBDhPjwWhq4Bxw0seQ4tEECwNtUxczdZ/+1raXNcS9n7iIIPTafQK462S/gwOOpwNJ3BVEjxhH88ow7VwNjCBuEuEbLri7Rz9aPaf6OsIwTyeNV0f9jFu1nP6fZYaGCptdu/8AyHprAgegC0qx7ZaGTFSlJFARTKaSKAiQmU0yOIEUpTJiVlYyUppTSmlFgTlMXJtSiXJOQEwU8rnqTlyOQxqj1WxT5a4dD8k9d64mogaAGErmyq9oM6a2mGO1B2rluBx8Oqeuxw1MadLgYk8ufohONzKtq0ubTeQesxw3sPFQonQ5cno0mW4wewYebQdkD7SZp/jIFvBXmVnlnfABj9JkfILJZ1UkwhR2PlFKwY9hLfHnsgGNY0VIYBAsY2nj+dEaqPL63sRsGkmN7MLonlZZ+mdp5rrxp+nHOS8PpPJB/wBPRB39kz10BXpVDJqk4eiedNh9WBXZWaYx5TyoEpwU7AlKaUpSlFiHTJJJ2BBNKcqLisGyhiUiVyfUXN+IHNTYUWC5Rc5UqmNCh/d9UDCDXpy5UGYi67irZA6IVnri5ylUdusx2q7SMoscxhDqrgQAL6ZG5WkVZL0ZrFdqnHHPZYsJ0tjm23xhG/76gRqI73ivMcED7dnEhwcfGV6hj+z4qDWw6SRMQCCfPZVlSTQ8bBeOz3VIbt8EHa+8nf5LtjcrqsMOuOlh8FXZShKkGzhlFLVjnj/86k+HsST8FnjSAE9Vs8kwsYp7+BoVZ6EUnD7LH1SQ0Dk5bxdmTPoTs87/AKahw/xMt/wCJgodkwIoUZEH2bOEfpCIArAsRKeVxfWhMMSOaLA7gpFQbUUgVQEgkmlPKYHJ7gBdUMTjmqljsYZQmvilzlF+rmHVVnYs80LqYhcTi1XEmwo/Ewo/3RlCX4jql/c81XELD9PEwrLcaSDF49As7luI9s8NZOkbv4W/bz8UP7XZ8KbTSpH/AHEHbpPMqUrdIpuuy32l7TNptc1rtVQiBezep69F505z6rtLSXOJu77dFPDYGpiH7Q1b/s/2cZTEkXW344l+yUnNg7s52c0XcLnj9lu8K2AAudJkcFYhYOTk7ZskkqB2Y0QZss9jcByC1r6UqvXwoKLAxtQupU3uEjuOHkQQR8ViqbNWgbEn62laztVmjZNJvut948+iz2VUHPqB4ENZcePD7rpx2o2zCe5aPdMFmdHS1ofsAL9BClmGPDbNI2lebUMaR7wj5IpRrhwsY8dlg9DDNTGOJ3XP+8PAqk2sfwqD3qlRDsM08yIO6KYTNJ3WQbVtK7YbEEKqFZvGVZFl1aUIyjE6hCLtSRZjseYQWvWRTNqpO6z1aooiimO+pwXF1RQe5V69aBdaCSbdI74jFhok2Q2hUdiKgbsziB9eqqYp5cb+k7Ladjsma2mx7v8A5KplreOgfqPRRKWtHT9v7at9k87qDC4cBtnuaAOG6wuWYF2JqXktBv1KOdv8QX4jQ3cQ0eJ/haXIclbRY0DcC9hvzmdk4rjDXbOfUpbJ5XlDWAWRltJTpU5iOK7ez2Ei/wBFk1I15I4BqnC6DDOnwUmU0UwtHLSst2wz72I9lTMPIlx/aOnVabNMSKNJ9QxDWk+JAt8V5PhMFUx2ILZNzqeb2B4LTHH1kTl4jhkuVPxT4g6AZPVeg4Ts9TpsvYBF8py1lBgpsbHzJ5lRzHaRfh/psd78R+dHJuToSqKMbm1bSYY0RzIQ3B41zTBFpRnH4IuMxALtMmzdUSGk9QfiJKFU8E15cypIf+lxMBruDSNtJ+BjmrpdEvYcwuZW2BHX8sVDG4moY9nR8y4R8EEw0slvEG/l9UXweKBsSsnHi7QhsPWds4AHpMfEKyxxRnL2B1iARyPzChmOT6e8023TjOyWh8rxelwWvw9cOE7rzcVCDyWhybMIIBKpr0aZSzupAhZqo5EM3rkvMoVVtfldKKpD7GfU9eqH4l177j857KxTaHtfIhwuDPAcNJ38R/KqYjSGiOIuTx5xyE28lk526PUw4ftq32VaTXVXhjCBJgk/Fendj8M5oc5zi5xEajwaBYDkPBeeZAP8hdwaPieK3mVdo2UpaW/pmSYvEwNQEnw3OyMj3RzZXsyWetLcwDiJBcD5RH0Wvy/MG6QL8tp8BZZ3MKYrVgR3tIkSQ0ESYMk2BDSVXxOMIhrO7qEgkEHiW79LT06rWM1SRzOLs14zpjXaQC4iTAFxAvbdEctxftSC0SBcxuJCx2EqtxDAHQKokSbgyCO9z3JB3Cu5PWrUK2ioC0kQ0y6HFu15giJt8FPLex8DZsc/vdwj/ieCq06hDpggbXCJtxgcJHnzB/bH1Q/E1iN9uHHyH3V6JpmZ7eYw/wBu4DZzgPKZ+iB9h6RZTNQDvVCT5Db6rt2sY6rpYP1OPGwgH4qhiXOYwUw92loiJMHyWj0iVbZvcqzJr9QJk2BcDYTuG22tv0810zMsAjQXAQaxaRLWuJ0uaJ3sNrxPMLAZTmRpO1HhutZl+InDuqOmahPtIJkggkA24CBuPd4qV2V4LGVBWp1WBv6NQIAa3uQGvjgY0jlt0gHVcK9JtXd8aajYJ2ABcTPPYI/SoEMa8Q5h1Nk22sfkLFCMloinUxTHRA70AwNzcA7wVTSsSYBxFQyHEyQYJ4kQNJPWPkuL62h9ttx4FRrukA270/8AifsVzxrh3D0j0SaBm6ySs1zAedwePUI3RrECHix2P2KwuRYyKW+xRbH5o8Yd0XAId1A4x81zpVITLeb4Ie8APK0qrgatwreVZgK9Fs2JFvNUizQ/zWkX4SX+0mVfrELD4nEEvAbcAz46b+llqe2OfCoTSpnuiznfuPEDp1WQwtMlzi3hYf8AKx+ay5aPUw/TU1KRKm8AGdz0u29z6cOqo1Xc7/ZEajBoEAwTbrG59Zt0VFmHL6gY3ja/xJRCuzpyOkFuz+EcKeuJEgkDcgEGARtMRPVSrvgS7u8Cbglp7suPQtnqXSt32bwAo02ki8QPuoduez9KpSkNAqDZwtw2KE+Vtnlze9HndTMGgseXg9wagDJLbNIaN2nS1vLc9V1rU9bBVaZAiQBcDhveOCy+KZpc4crfVHuz2YGm0HdplrmniP8A0Vs4UrRKfyaDD5cDFRrnNad3C5a7a/8ApMBabCF2kMq6X8nC/gb7FZ3B4yi0f4Xu0us6m+8TyPLoi2XVu8PiOHisWaPoLYh7m98Xt6jr1Q7HZjPGbX/hHSyW9FlsY3Q9wPAWvG9pB2kHr1vC0xU3synpHCoYDpiYcRsf/rLgeW5YfM8kIx7Be88jESN7eRHqu2Prh7ZBee7Di0GGi7gDEz4DYAWgBDX4gABpuDcOEX9eUzEj3r8I6njtHOslMH5hU0td1t6n7SvRshxbBT0zdwh0GDa7TPIzv6rzfM6WqB0ngZnwW87JP0Uxc7AQDtYb/nArJrWzYMYBkUGiQHMqOHekAgmQ4WiDa/RCM+qaK1eDqaaLRMCHOBNiYuQOIW1oV5pzcdTY8pjYX+fVYztJXcSWhrhzlwN+ccB+eLUk+hUZPHUdPsWtBcGtuYtLhJ+fwVLMGEBpIi53XV5mp+cOalmzf8bfH6J+ifQ+XVYYUdy+oDTcDeQR6hZbBusUbwFWBZZSiAXy/D+zYGg/tA8bI1nlHQac7m3w+659k8Eaj/aOu1u07Epu0WJ11mtB2I9ZWcVux+GNxdL5KrhjpDTv3gfijGbUolBjT4GwG/5zXPB6Pp88V2idWvYNmzdQEE8TdHexuUFx9o7jz5IBo1vDQIG0DaF6PlANKlIbsPJVJ0qR5f1Eq0EKVfvtYBDW8OJXHtVU0t8lPJ6RJNV6AdtMzlro5Ko7VHnyPK8wfqqPPN33XbLXe83wI+X2VJpkmecn4q1l7oqDrI+H3hdtaF4HKNLUOTley7MHMdDpn5joq+DEflx0VqvRDmyRtsfl+dFLjyRKlRvcmx4e0Bcc8yo1AC2zhxWMyfNHU36XeR5/yt1gsyDhe6xpxZpaaMNUp1KGpr22JB3i9pvy7oPHYWsEKrsAa1o/Q0zM3kyd9hMkCNo6r1Sthmu3E+N1nsz7NU3bDT4bei2jnXqM3hfjMNhKZqO1OmALCeHLz6LdZJTaHezGogTqIdvDoAaOcRc9ULGTaAb7nwgA/wArs3Eua6ppa5p0gSQRIc4l7mz0MShyvZSVaDprkS4Elr3up0p7zqoBvpZsQeLieAQnMsHqf7MAl2me6RpgyLuPIiNyu1fMA4UQZDmk6bRppluknoSQI/2q5hcrqvc9xbpBMNvADGnugcdpnqSlyQUYuvlwFTSHDWAJA90cdJPOOEJsdhpaGAlx3tsOnx+C3GF7P0ac6++4kydrk8lZxRpsplwpNhot3WyTwAtcnYKfuITRkMk7HPqCSdI5rYZb2JoCNTnOO8bA+qq5XVzEu9ym0QO66P8AGDcBx/cRwEnwRrC068udXqCY2bYAcglKVdgkcszxVPDs0UgBvMcPFY7BEvrhx21IpnmIaO625O5UMhwh1tkcfgLqYu9ifwC86oXIQKrTC3HaTCw4nh91mH4aXAC54DmuPp0fU4pxnj5Mr5ZS0F1U7NE/X7LX5VjX4vQxjdFECSeLoMfEgqtS7NvqtbTd3ae7yPecd9I5DmVrcDhW0wA1oaBYeA2Wl6/Z4GafObfhHMKoYzS3kvLO12JO07r0PPa+lpPE28uK8pzerrqknYbLXCrZzSADfePI2nkea6NfpcJEFpn0j7Kw6lYceJXR1DUI2PA+O4PRdbZeNOSdB/BOBNufwKKspSIsL8ek38IKC4Cm5oZqBBc2xOxi1jx2Rim+R+bH8A80QM5qmU8ywwIlvDbn4rtk2aEQ07jfr1T5ji6bWEh2pwtpDTa99TjAB32nrCD5pXpjQ6mHg7kkgjYcvNRPizSGOdXWj0bA5gHK8Hgrz/Lcy2uJPL8stFgs1ndYtUXVBnF4YEEix/JQ7C4F9SQdr6nbiSSSfH7InhsSCN0+e4/+1wrdDQ573BrWfuJMkW6JwbuiZ9EqOCoUG69MucfefEu8OkKzReagk2HDksm+rWqOFStY7BuwA6DktNga4awblZzd9CRcOGaBt6qYpMBFtr3vt4qsMWA0ucfAcFnMyzkkmDM2SVvoHoNYvOQ0wDxk+KCZlnJM3Q7BYZ1dx70Nb7zjsDyA4lM/CguIHujiU0lexPofAUzVeCefzW8wOAbTE8Y3WTy2lfuiw2W2pjuieS0IQCz6hNvP881WyrIxq9oRA4dVoqlAOI1CYXQDosXC3Z2fyZLHwRyDOQT1HQF0K4YqzSoaOezG9rsZpaT5BecEXutf2reXv0i6GYfLIgkXXXiVIzYMwuCJG3mVI09L9J5WPMI0aXX0H2VXF4QOIMmRxPL7K5K0afTz4zTZ0wWMLGaCA9szpdOmebSLtN9x5yrTMSzVDSZ/a73vUWI/IQy7C9jxGl3mFRxDZJKwxzlF0z08+GE42gliNPtXggHVB/8AGbeJt5oaCSC0NBgyOYjqu2Gxhp3cwVBYw6QfFrxcfLou2EeYfV9iwU9gajnmHRs3SW6j+eOne0ZJ0lF2Sp0iaY0iSA4OuGOBIkmxlzQ0ceLiFKlj/ZkB2rTFnOF+txYiVZyfEiDqH6298wNBmwYJAtBNz4mF1zjLzVc2m0u7rRoa5zSKbdRaGvLbCSABBO4njFqDas555YqXFhnJsZcAGQTwWqFEPxFNzgDoadA3gu3d4xA9V5r2cY6nXptBBDjsJPDe4EXtPNpXpOHqTiiOTAFhLTJnGgZnje+h2Z4/2bNLTc/VF89adUrJY5jqtctbswb8JQtox9LtbGEMAmAOZ35+JVbAUHVjAlrP1O4noFdwvZ/VTBeCXvIDZ4A8VpWZWGsDWCIFrfEqXJLoYHq1GU2im3utH6RdxPEnr4rtgMofVGp/cZwbxPUlFcDkLGHUZe7mURxNYN+yS/RW2UsqwAaenJGtNlTwLT7x3Pw6K6AtkQ1RwhOlKYlZgRJQ7O8RpZa5Ow4lXqjoVR1IOMu8uihK2UYwZO5zpN3Hlt6q8/KGMHfJJ/a0LRllrLhVZA7vHiRJPguiyaM3UwTuDWsHW5+FlRq0o/W30/lHsRl5cbyOpv8AwqNTLmjeo0eO/orsmgFVfTbLao7rtntEuZYWI/U3jG4vCD4nDEE6C2oOBYZB8jBB6EI/mNBswDqCbCZMxx90DrJHyU8U3Z0QzyiqM1VpkC4IPI2KM1GNqMYG2YxgECZmAXu2/cST/CP5lgaUBgBMCTLnnvHeJKDV8CKY1UxtuNwR58fzdTOLS0dOH6iLltFXB4ljXCnAIL2iNMFwD4JLXSxznNe4DVtpCt5jidVJrNQaNN2hrRSaGkkDUBq1NEGwPvHa4QjNHgPDaY2A1OiSXEAkN/0iYCIZXgK1Q6Q2faDT3h7oteP02aPQdFXN8aE8UFPl/p27PsdVxYc1pgOkkRAGw2AABPAAbrV1MSWYvpsfoi2T5UzD0wxu+7jxJ5lVWYH2lSo47GwXM5WY5ZKT10iedM2Kz+R4AvLj+91/AbrQYpp9lDt2yPt8FDszRgGeH1Rf4mHpfqEB7W/q4D5nyCuUmwFUwuEPtqlR3INb0G59THomxdUuOlu3E/ZCiWlbobG4w7MUcJSLrndPh8NPC3NE6LAFaRbagqROm2IXVM1SWiMDgQlCkVFYjOZp3krm+lddpTkJoZVLCq2JqhvU8AFec0nooNwwBkC/PirsDP4sSZqu0j9o+sKm7GU27MEcI/haethm7kD0/hCMdhWkw2iXHiQNIg83GBHRWmSBcZFRwLbAxwhWsHRi52F7LrTyt0cABuZkeAsJPoFbwmCibkxG8X+CpOhMG4jBu3kX8ZjjwUBRDIkAzx3b4AonVoSYO3DofsqrcO6dHvAnYwmvkAc7LWTra0fCQtF2ewQALoVCnhXMfA24g3stHgGQ2AFnklqi/bOePqaWE+AHOSYEK3RoBohca2E11GE+6wExw1WhXYWHEGwXmtHunqp5FRinPMp8VSL3RwV7DUdDAOUq1Am9lfMq2lttzYKrgcI5wk2Cvuohzg52w2H1XYvgfnNXxNFPiqRAANH5zA+qelTi55n04T1hPSZx/OX0C6kp0Z2IJ00p0xFdJJMsaKHISSCQToBi1KFJMUwIlqi6lO+3zUwnlCEU8RRkgJ6eFhscTdWoXQFUgBdXCSCI8eqHnCFztBs4bdR/C0a41KAJDuI/PqqsQKfhHN0njx/BCKUxxC7FspmthS9jsm0KLxOykEk6ESATkKIUwqQDFRaxTlNKdAIBOlKSAEnTJ0AcISASSWQxQkkkjwQk0JJJDJAJQkkmIaE8JJKgHhKEkkMBJQkkmAk8JJIQDgJwnSVIBFMnSTEJOkkgBkkkkM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data:image/jpeg;base64,/9j/4AAQSkZJRgABAQAAAQABAAD/2wCEAAkGBxQTEhUUExQWFRUXGBwYGBgVFxgXFBcYFxcYGhcXFxgYHCggHBolHBcXITEhJSksLi4uFx80ODMsNygtLisBCgoKDg0OGhAQGiwkICQsLCwsLCwsLCwsLCwsLCwsLCwsLCwsLCwsLCwsLCwsLCwsLCwsLCwsLCwsLCwsLCwsLP/AABEIAQYAwAMBIgACEQEDEQH/xAAcAAABBQEBAQAAAAAAAAAAAAAFAAECBAYDBwj/xAA8EAABAwIEAwUHAwMDBAMAAAABAAIRAyEEBRIxQVFhBiJxgZETMqGxwdHwQlLhBxQjYnKCJJKi8TNDY//EABoBAAMBAQEBAAAAAAAAAAAAAAABAgMEBQb/xAAkEQACAgIDAAEEAwAAAAAAAAAAAQIRAyESMUFRBBMiYRRxsf/aAAwDAQACEQMRAD8A9hASTJFcVDHhPCikkA6kFBOmkBIBJMkU6ASYhOUoToBk0JygOadomscabGOeRZxiGNmLucYGxGxm4tdABum8HYz+f+/RThYZ3aoYYlgpagCNTg46e8A5sO0RJDjYwBpIGy0WS9oqGJtTf3hu0xPHaCQduCKFYXaFJRCkihjEJgnJTFJoBoSISTFSMYhNClCaEAMWqhg8X7RzhDbftcSQJtqBAgmxETN+SIQheUBxLiSdIJgEmxJkuAM2PAza40i6tdMLC4TKRTJCGTpJkgFCdJJMBwUkk6YDJipFCu0ubDC4apWdfSIA5ucQG/E/BAA7thm9SmzRRIDyWgu/U0OMSxps50TaV5vicS3EUS+vDtVTRh5eW1BLgBUeTYt3vzcV2xNVzz7Vldp1P1ONQginSLWggNJ1SHmbfsFzC4ZZ2jpjEMpspuc1uinSh2rSA1wsHcC5wd0j1tJpaF/ZzxgZRYarNVV1OoabtdV5J0Ps4BkAMIgeMlTwWLrO9jUY7RTIip7I6XU36i1pmZJ90gcdlDDZ7Sf/ANKdYY/W17nuhpqE92oYuIvbwVTKsVUw7hQqMaGueCXVGmwcAA4TuLNcPBVTomj0vsP2sdiHOw9cRXpjeI9oBxjg7jZbIFeEYTE1aNU4qo7S5oAYY9+2lpAN9Onj4L1DsV2rbjWEEaarQC4cCNtQ89x1CiUa6KTNRKipJFSMgmKkQmISYxkkoShIBkPwxZ7ZwYGWbct06iQ6CHXmBwkc72RKENw1cPrvLXS0MDY2IcHHV3SZ5CYju7ppdiCpSTpkwGITJ4TpAMnSTpgMknSQAiF5Z/WXNTNHDNPD2rxzklrB8H+oXqZXhv8AVN85jVng1gHhoabeZK0gtkyMq/aI+aNdkMqxD67KlBsFhnWfdFiD4m6M/wBPezDcRNWsCWggNbNiev2XrGEwzWNDWtDQNgAAAieWtIcY/J8+Z/ldajWc2q0gk2MGDPEK4M1rsGov1Ot71/diLbHYei9r7QZRTxFIteB0PEHmF4j2kyl+Hq6X7HYjiFUJqfYpJoHY3Fvq955JPynkrPZ7N34asyqw95pFpsRxaehBhcNIDItfn81VEStaVUTZ9OZfi21aTKjPde0OHmNvEbKyFlP6Z1w7L6V5LS9p6HWTHo4eq1YXN6aDFMU5KSAIwmhSSSoCMLg2gRULgRpLbiLl1odMxsI25XsIsymRQEkk6SKAilCmmRQDJFSSToCMJ4SUkJAQK8y/qt2fc+rSxDGyDFN8cDqOlx6QY8l6c5VsVGl07Qfki+IqsxGAw1WnSDaNVlNreBZqn/cZ3R7J8yc5h9oAHNsdJlp5EdECxfZwVDG41ag4GHXju7bW2Rd+HGHw9Qtku0wLzc7eixdM3rwq5jntVzyyhR1xu5ztLfDqsr2nc6s0MrUtB4OBDhPjwWhq4Bxw0seQ4tEECwNtUxczdZ/+1raXNcS9n7iIIPTafQK462S/gwOOpwNJ3BVEjxhH88ow7VwNjCBuEuEbLri7Rz9aPaf6OsIwTyeNV0f9jFu1nP6fZYaGCptdu/8AyHprAgegC0qx7ZaGTFSlJFARTKaSKAiQmU0yOIEUpTJiVlYyUppTSmlFgTlMXJtSiXJOQEwU8rnqTlyOQxqj1WxT5a4dD8k9d64mogaAGErmyq9oM6a2mGO1B2rluBx8Oqeuxw1MadLgYk8ufohONzKtq0ubTeQesxw3sPFQonQ5cno0mW4wewYebQdkD7SZp/jIFvBXmVnlnfABj9JkfILJZ1UkwhR2PlFKwY9hLfHnsgGNY0VIYBAsY2nj+dEaqPL63sRsGkmN7MLonlZZ+mdp5rrxp+nHOS8PpPJB/wBPRB39kz10BXpVDJqk4eiedNh9WBXZWaYx5TyoEpwU7AlKaUpSlFiHTJJJ2BBNKcqLisGyhiUiVyfUXN+IHNTYUWC5Rc5UqmNCh/d9UDCDXpy5UGYi67irZA6IVnri5ylUdusx2q7SMoscxhDqrgQAL6ZG5WkVZL0ZrFdqnHHPZYsJ0tjm23xhG/76gRqI73ivMcED7dnEhwcfGV6hj+z4qDWw6SRMQCCfPZVlSTQ8bBeOz3VIbt8EHa+8nf5LtjcrqsMOuOlh8FXZShKkGzhlFLVjnj/86k+HsST8FnjSAE9Vs8kwsYp7+BoVZ6EUnD7LH1SQ0Dk5bxdmTPoTs87/AKahw/xMt/wCJgodkwIoUZEH2bOEfpCIArAsRKeVxfWhMMSOaLA7gpFQbUUgVQEgkmlPKYHJ7gBdUMTjmqljsYZQmvilzlF+rmHVVnYs80LqYhcTi1XEmwo/Ewo/3RlCX4jql/c81XELD9PEwrLcaSDF49As7luI9s8NZOkbv4W/bz8UP7XZ8KbTSpH/AHEHbpPMqUrdIpuuy32l7TNptc1rtVQiBezep69F505z6rtLSXOJu77dFPDYGpiH7Q1b/s/2cZTEkXW344l+yUnNg7s52c0XcLnj9lu8K2AAudJkcFYhYOTk7ZskkqB2Y0QZss9jcByC1r6UqvXwoKLAxtQupU3uEjuOHkQQR8ViqbNWgbEn62laztVmjZNJvut948+iz2VUHPqB4ENZcePD7rpx2o2zCe5aPdMFmdHS1ofsAL9BClmGPDbNI2lebUMaR7wj5IpRrhwsY8dlg9DDNTGOJ3XP+8PAqk2sfwqD3qlRDsM08yIO6KYTNJ3WQbVtK7YbEEKqFZvGVZFl1aUIyjE6hCLtSRZjseYQWvWRTNqpO6z1aooiimO+pwXF1RQe5V69aBdaCSbdI74jFhok2Q2hUdiKgbsziB9eqqYp5cb+k7Ladjsma2mx7v8A5KplreOgfqPRRKWtHT9v7at9k87qDC4cBtnuaAOG6wuWYF2JqXktBv1KOdv8QX4jQ3cQ0eJ/haXIclbRY0DcC9hvzmdk4rjDXbOfUpbJ5XlDWAWRltJTpU5iOK7ez2Ei/wBFk1I15I4BqnC6DDOnwUmU0UwtHLSst2wz72I9lTMPIlx/aOnVabNMSKNJ9QxDWk+JAt8V5PhMFUx2ILZNzqeb2B4LTHH1kTl4jhkuVPxT4g6AZPVeg4Ts9TpsvYBF8py1lBgpsbHzJ5lRzHaRfh/psd78R+dHJuToSqKMbm1bSYY0RzIQ3B41zTBFpRnH4IuMxALtMmzdUSGk9QfiJKFU8E15cypIf+lxMBruDSNtJ+BjmrpdEvYcwuZW2BHX8sVDG4moY9nR8y4R8EEw0slvEG/l9UXweKBsSsnHi7QhsPWds4AHpMfEKyxxRnL2B1iARyPzChmOT6e8023TjOyWh8rxelwWvw9cOE7rzcVCDyWhybMIIBKpr0aZSzupAhZqo5EM3rkvMoVVtfldKKpD7GfU9eqH4l177j857KxTaHtfIhwuDPAcNJ38R/KqYjSGiOIuTx5xyE28lk526PUw4ftq32VaTXVXhjCBJgk/Fendj8M5oc5zi5xEajwaBYDkPBeeZAP8hdwaPieK3mVdo2UpaW/pmSYvEwNQEnw3OyMj3RzZXsyWetLcwDiJBcD5RH0Wvy/MG6QL8tp8BZZ3MKYrVgR3tIkSQ0ESYMk2BDSVXxOMIhrO7qEgkEHiW79LT06rWM1SRzOLs14zpjXaQC4iTAFxAvbdEctxftSC0SBcxuJCx2EqtxDAHQKokSbgyCO9z3JB3Cu5PWrUK2ioC0kQ0y6HFu15giJt8FPLex8DZsc/vdwj/ieCq06hDpggbXCJtxgcJHnzB/bH1Q/E1iN9uHHyH3V6JpmZ7eYw/wBu4DZzgPKZ+iB9h6RZTNQDvVCT5Db6rt2sY6rpYP1OPGwgH4qhiXOYwUw92loiJMHyWj0iVbZvcqzJr9QJk2BcDYTuG22tv0810zMsAjQXAQaxaRLWuJ0uaJ3sNrxPMLAZTmRpO1HhutZl+InDuqOmahPtIJkggkA24CBuPd4qV2V4LGVBWp1WBv6NQIAa3uQGvjgY0jlt0gHVcK9JtXd8aajYJ2ABcTPPYI/SoEMa8Q5h1Nk22sfkLFCMloinUxTHRA70AwNzcA7wVTSsSYBxFQyHEyQYJ4kQNJPWPkuL62h9ttx4FRrukA270/8AifsVzxrh3D0j0SaBm6ySs1zAedwePUI3RrECHix2P2KwuRYyKW+xRbH5o8Yd0XAId1A4x81zpVITLeb4Ie8APK0qrgatwreVZgK9Fs2JFvNUizQ/zWkX4SX+0mVfrELD4nEEvAbcAz46b+llqe2OfCoTSpnuiznfuPEDp1WQwtMlzi3hYf8AKx+ay5aPUw/TU1KRKm8AGdz0u29z6cOqo1Xc7/ZEajBoEAwTbrG59Zt0VFmHL6gY3ja/xJRCuzpyOkFuz+EcKeuJEgkDcgEGARtMRPVSrvgS7u8Cbglp7suPQtnqXSt32bwAo02ki8QPuoduez9KpSkNAqDZwtw2KE+Vtnlze9HndTMGgseXg9wagDJLbNIaN2nS1vLc9V1rU9bBVaZAiQBcDhveOCy+KZpc4crfVHuz2YGm0HdplrmniP8A0Vs4UrRKfyaDD5cDFRrnNad3C5a7a/8ApMBabCF2kMq6X8nC/gb7FZ3B4yi0f4Xu0us6m+8TyPLoi2XVu8PiOHisWaPoLYh7m98Xt6jr1Q7HZjPGbX/hHSyW9FlsY3Q9wPAWvG9pB2kHr1vC0xU3synpHCoYDpiYcRsf/rLgeW5YfM8kIx7Be88jESN7eRHqu2Prh7ZBee7Di0GGi7gDEz4DYAWgBDX4gABpuDcOEX9eUzEj3r8I6njtHOslMH5hU0td1t6n7SvRshxbBT0zdwh0GDa7TPIzv6rzfM6WqB0ngZnwW87JP0Uxc7AQDtYb/nArJrWzYMYBkUGiQHMqOHekAgmQ4WiDa/RCM+qaK1eDqaaLRMCHOBNiYuQOIW1oV5pzcdTY8pjYX+fVYztJXcSWhrhzlwN+ccB+eLUk+hUZPHUdPsWtBcGtuYtLhJ+fwVLMGEBpIi53XV5mp+cOalmzf8bfH6J+ifQ+XVYYUdy+oDTcDeQR6hZbBusUbwFWBZZSiAXy/D+zYGg/tA8bI1nlHQac7m3w+659k8Eaj/aOu1u07Epu0WJ11mtB2I9ZWcVux+GNxdL5KrhjpDTv3gfijGbUolBjT4GwG/5zXPB6Pp88V2idWvYNmzdQEE8TdHexuUFx9o7jz5IBo1vDQIG0DaF6PlANKlIbsPJVJ0qR5f1Eq0EKVfvtYBDW8OJXHtVU0t8lPJ6RJNV6AdtMzlro5Ko7VHnyPK8wfqqPPN33XbLXe83wI+X2VJpkmecn4q1l7oqDrI+H3hdtaF4HKNLUOTley7MHMdDpn5joq+DEflx0VqvRDmyRtsfl+dFLjyRKlRvcmx4e0Bcc8yo1AC2zhxWMyfNHU36XeR5/yt1gsyDhe6xpxZpaaMNUp1KGpr22JB3i9pvy7oPHYWsEKrsAa1o/Q0zM3kyd9hMkCNo6r1Sthmu3E+N1nsz7NU3bDT4bei2jnXqM3hfjMNhKZqO1OmALCeHLz6LdZJTaHezGogTqIdvDoAaOcRc9ULGTaAb7nwgA/wArs3Eua6ppa5p0gSQRIc4l7mz0MShyvZSVaDprkS4Elr3up0p7zqoBvpZsQeLieAQnMsHqf7MAl2me6RpgyLuPIiNyu1fMA4UQZDmk6bRppluknoSQI/2q5hcrqvc9xbpBMNvADGnugcdpnqSlyQUYuvlwFTSHDWAJA90cdJPOOEJsdhpaGAlx3tsOnx+C3GF7P0ac6++4kydrk8lZxRpsplwpNhot3WyTwAtcnYKfuITRkMk7HPqCSdI5rYZb2JoCNTnOO8bA+qq5XVzEu9ym0QO66P8AGDcBx/cRwEnwRrC068udXqCY2bYAcglKVdgkcszxVPDs0UgBvMcPFY7BEvrhx21IpnmIaO625O5UMhwh1tkcfgLqYu9ifwC86oXIQKrTC3HaTCw4nh91mH4aXAC54DmuPp0fU4pxnj5Mr5ZS0F1U7NE/X7LX5VjX4vQxjdFECSeLoMfEgqtS7NvqtbTd3ae7yPecd9I5DmVrcDhW0wA1oaBYeA2Wl6/Z4GafObfhHMKoYzS3kvLO12JO07r0PPa+lpPE28uK8pzerrqknYbLXCrZzSADfePI2nkea6NfpcJEFpn0j7Kw6lYceJXR1DUI2PA+O4PRdbZeNOSdB/BOBNufwKKspSIsL8ek38IKC4Cm5oZqBBc2xOxi1jx2Rim+R+bH8A80QM5qmU8ywwIlvDbn4rtk2aEQ07jfr1T5ji6bWEh2pwtpDTa99TjAB32nrCD5pXpjQ6mHg7kkgjYcvNRPizSGOdXWj0bA5gHK8Hgrz/Lcy2uJPL8stFgs1ndYtUXVBnF4YEEix/JQ7C4F9SQdr6nbiSSSfH7InhsSCN0+e4/+1wrdDQ573BrWfuJMkW6JwbuiZ9EqOCoUG69MucfefEu8OkKzReagk2HDksm+rWqOFStY7BuwA6DktNga4awblZzd9CRcOGaBt6qYpMBFtr3vt4qsMWA0ucfAcFnMyzkkmDM2SVvoHoNYvOQ0wDxk+KCZlnJM3Q7BYZ1dx70Nb7zjsDyA4lM/CguIHujiU0lexPofAUzVeCefzW8wOAbTE8Y3WTy2lfuiw2W2pjuieS0IQCz6hNvP881WyrIxq9oRA4dVoqlAOI1CYXQDosXC3Z2fyZLHwRyDOQT1HQF0K4YqzSoaOezG9rsZpaT5BecEXutf2reXv0i6GYfLIgkXXXiVIzYMwuCJG3mVI09L9J5WPMI0aXX0H2VXF4QOIMmRxPL7K5K0afTz4zTZ0wWMLGaCA9szpdOmebSLtN9x5yrTMSzVDSZ/a73vUWI/IQy7C9jxGl3mFRxDZJKwxzlF0z08+GE42gliNPtXggHVB/8AGbeJt5oaCSC0NBgyOYjqu2Gxhp3cwVBYw6QfFrxcfLou2EeYfV9iwU9gajnmHRs3SW6j+eOne0ZJ0lF2Sp0iaY0iSA4OuGOBIkmxlzQ0ceLiFKlj/ZkB2rTFnOF+txYiVZyfEiDqH6298wNBmwYJAtBNz4mF1zjLzVc2m0u7rRoa5zSKbdRaGvLbCSABBO4njFqDas555YqXFhnJsZcAGQTwWqFEPxFNzgDoadA3gu3d4xA9V5r2cY6nXptBBDjsJPDe4EXtPNpXpOHqTiiOTAFhLTJnGgZnje+h2Z4/2bNLTc/VF89adUrJY5jqtctbswb8JQtox9LtbGEMAmAOZ35+JVbAUHVjAlrP1O4noFdwvZ/VTBeCXvIDZ4A8VpWZWGsDWCIFrfEqXJLoYHq1GU2im3utH6RdxPEnr4rtgMofVGp/cZwbxPUlFcDkLGHUZe7mURxNYN+yS/RW2UsqwAaenJGtNlTwLT7x3Pw6K6AtkQ1RwhOlKYlZgRJQ7O8RpZa5Ow4lXqjoVR1IOMu8uihK2UYwZO5zpN3Hlt6q8/KGMHfJJ/a0LRllrLhVZA7vHiRJPguiyaM3UwTuDWsHW5+FlRq0o/W30/lHsRl5cbyOpv8AwqNTLmjeo0eO/orsmgFVfTbLao7rtntEuZYWI/U3jG4vCD4nDEE6C2oOBYZB8jBB6EI/mNBswDqCbCZMxx90DrJHyU8U3Z0QzyiqM1VpkC4IPI2KM1GNqMYG2YxgECZmAXu2/cST/CP5lgaUBgBMCTLnnvHeJKDV8CKY1UxtuNwR58fzdTOLS0dOH6iLltFXB4ljXCnAIL2iNMFwD4JLXSxznNe4DVtpCt5jidVJrNQaNN2hrRSaGkkDUBq1NEGwPvHa4QjNHgPDaY2A1OiSXEAkN/0iYCIZXgK1Q6Q2faDT3h7oteP02aPQdFXN8aE8UFPl/p27PsdVxYc1pgOkkRAGw2AABPAAbrV1MSWYvpsfoi2T5UzD0wxu+7jxJ5lVWYH2lSo47GwXM5WY5ZKT10iedM2Kz+R4AvLj+91/AbrQYpp9lDt2yPt8FDszRgGeH1Rf4mHpfqEB7W/q4D5nyCuUmwFUwuEPtqlR3INb0G59THomxdUuOlu3E/ZCiWlbobG4w7MUcJSLrndPh8NPC3NE6LAFaRbagqROm2IXVM1SWiMDgQlCkVFYjOZp3krm+lddpTkJoZVLCq2JqhvU8AFec0nooNwwBkC/PirsDP4sSZqu0j9o+sKm7GU27MEcI/haethm7kD0/hCMdhWkw2iXHiQNIg83GBHRWmSBcZFRwLbAxwhWsHRi52F7LrTyt0cABuZkeAsJPoFbwmCibkxG8X+CpOhMG4jBu3kX8ZjjwUBRDIkAzx3b4AonVoSYO3DofsqrcO6dHvAnYwmvkAc7LWTra0fCQtF2ewQALoVCnhXMfA24g3stHgGQ2AFnklqi/bOePqaWE+AHOSYEK3RoBohca2E11GE+6wExw1WhXYWHEGwXmtHunqp5FRinPMp8VSL3RwV7DUdDAOUq1Am9lfMq2lttzYKrgcI5wk2Cvuohzg52w2H1XYvgfnNXxNFPiqRAANH5zA+qelTi55n04T1hPSZx/OX0C6kp0Z2IJ00p0xFdJJMsaKHISSCQToBi1KFJMUwIlqi6lO+3zUwnlCEU8RRkgJ6eFhscTdWoXQFUgBdXCSCI8eqHnCFztBs4bdR/C0a41KAJDuI/PqqsQKfhHN0njx/BCKUxxC7FspmthS9jsm0KLxOykEk6ESATkKIUwqQDFRaxTlNKdAIBOlKSAEnTJ0AcISASSWQxQkkkjwQk0JJJDJAJQkkmIaE8JJKgHhKEkkMBJQkkmAk8JJIQDgJwnSVIBFMnSTEJOkkgBkkkkM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data:image/jpeg;base64,/9j/4AAQSkZJRgABAQAAAQABAAD/2wCEAAkGBxQTEhUUExQWFRUXGBwYGBgVFxgXFBcYFxcYGhcXFxgYHCggHBolHBcXITEhJSksLi4uFx80ODMsNygtLisBCgoKDg0OGhAQGiwkICQsLCwsLCwsLCwsLCwsLCwsLCwsLCwsLCwsLCwsLCwsLCwsLCwsLCwsLCwsLCwsLCwsLP/AABEIAQYAwAMBIgACEQEDEQH/xAAcAAABBQEBAQAAAAAAAAAAAAAFAAECBAYDBwj/xAA8EAABAwIEAwUHAwMDBAMAAAABAAIRAyEEBRIxQVFhBiJxgZETMqGxwdHwQlLhBxQjYnKCJJKi8TNDY//EABoBAAMBAQEBAAAAAAAAAAAAAAABAgMEBQb/xAAkEQACAgIDAAEEAwAAAAAAAAAAAQIRAyESMUFRBBMiYRRxsf/aAAwDAQACEQMRAD8A9hASTJFcVDHhPCikkA6kFBOmkBIBJMkU6ASYhOUoToBk0JygOadomscabGOeRZxiGNmLucYGxGxm4tdABum8HYz+f+/RThYZ3aoYYlgpagCNTg46e8A5sO0RJDjYwBpIGy0WS9oqGJtTf3hu0xPHaCQduCKFYXaFJRCkihjEJgnJTFJoBoSISTFSMYhNClCaEAMWqhg8X7RzhDbftcSQJtqBAgmxETN+SIQheUBxLiSdIJgEmxJkuAM2PAza40i6tdMLC4TKRTJCGTpJkgFCdJJMBwUkk6YDJipFCu0ubDC4apWdfSIA5ucQG/E/BAA7thm9SmzRRIDyWgu/U0OMSxps50TaV5vicS3EUS+vDtVTRh5eW1BLgBUeTYt3vzcV2xNVzz7Vldp1P1ONQginSLWggNJ1SHmbfsFzC4ZZ2jpjEMpspuc1uinSh2rSA1wsHcC5wd0j1tJpaF/ZzxgZRYarNVV1OoabtdV5J0Ps4BkAMIgeMlTwWLrO9jUY7RTIip7I6XU36i1pmZJ90gcdlDDZ7Sf/ANKdYY/W17nuhpqE92oYuIvbwVTKsVUw7hQqMaGueCXVGmwcAA4TuLNcPBVTomj0vsP2sdiHOw9cRXpjeI9oBxjg7jZbIFeEYTE1aNU4qo7S5oAYY9+2lpAN9Onj4L1DsV2rbjWEEaarQC4cCNtQ89x1CiUa6KTNRKipJFSMgmKkQmISYxkkoShIBkPwxZ7ZwYGWbct06iQ6CHXmBwkc72RKENw1cPrvLXS0MDY2IcHHV3SZ5CYju7ppdiCpSTpkwGITJ4TpAMnSTpgMknSQAiF5Z/WXNTNHDNPD2rxzklrB8H+oXqZXhv8AVN85jVng1gHhoabeZK0gtkyMq/aI+aNdkMqxD67KlBsFhnWfdFiD4m6M/wBPezDcRNWsCWggNbNiev2XrGEwzWNDWtDQNgAAAieWtIcY/J8+Z/ldajWc2q0gk2MGDPEK4M1rsGov1Ot71/diLbHYei9r7QZRTxFIteB0PEHmF4j2kyl+Hq6X7HYjiFUJqfYpJoHY3Fvq955JPynkrPZ7N34asyqw95pFpsRxaehBhcNIDItfn81VEStaVUTZ9OZfi21aTKjPde0OHmNvEbKyFlP6Z1w7L6V5LS9p6HWTHo4eq1YXN6aDFMU5KSAIwmhSSSoCMLg2gRULgRpLbiLl1odMxsI25XsIsymRQEkk6SKAilCmmRQDJFSSToCMJ4SUkJAQK8y/qt2fc+rSxDGyDFN8cDqOlx6QY8l6c5VsVGl07Qfki+IqsxGAw1WnSDaNVlNreBZqn/cZ3R7J8yc5h9oAHNsdJlp5EdECxfZwVDG41ag4GHXju7bW2Rd+HGHw9Qtku0wLzc7eixdM3rwq5jntVzyyhR1xu5ztLfDqsr2nc6s0MrUtB4OBDhPjwWhq4Bxw0seQ4tEECwNtUxczdZ/+1raXNcS9n7iIIPTafQK462S/gwOOpwNJ3BVEjxhH88ow7VwNjCBuEuEbLri7Rz9aPaf6OsIwTyeNV0f9jFu1nP6fZYaGCptdu/8AyHprAgegC0qx7ZaGTFSlJFARTKaSKAiQmU0yOIEUpTJiVlYyUppTSmlFgTlMXJtSiXJOQEwU8rnqTlyOQxqj1WxT5a4dD8k9d64mogaAGErmyq9oM6a2mGO1B2rluBx8Oqeuxw1MadLgYk8ufohONzKtq0ubTeQesxw3sPFQonQ5cno0mW4wewYebQdkD7SZp/jIFvBXmVnlnfABj9JkfILJZ1UkwhR2PlFKwY9hLfHnsgGNY0VIYBAsY2nj+dEaqPL63sRsGkmN7MLonlZZ+mdp5rrxp+nHOS8PpPJB/wBPRB39kz10BXpVDJqk4eiedNh9WBXZWaYx5TyoEpwU7AlKaUpSlFiHTJJJ2BBNKcqLisGyhiUiVyfUXN+IHNTYUWC5Rc5UqmNCh/d9UDCDXpy5UGYi67irZA6IVnri5ylUdusx2q7SMoscxhDqrgQAL6ZG5WkVZL0ZrFdqnHHPZYsJ0tjm23xhG/76gRqI73ivMcED7dnEhwcfGV6hj+z4qDWw6SRMQCCfPZVlSTQ8bBeOz3VIbt8EHa+8nf5LtjcrqsMOuOlh8FXZShKkGzhlFLVjnj/86k+HsST8FnjSAE9Vs8kwsYp7+BoVZ6EUnD7LH1SQ0Dk5bxdmTPoTs87/AKahw/xMt/wCJgodkwIoUZEH2bOEfpCIArAsRKeVxfWhMMSOaLA7gpFQbUUgVQEgkmlPKYHJ7gBdUMTjmqljsYZQmvilzlF+rmHVVnYs80LqYhcTi1XEmwo/Ewo/3RlCX4jql/c81XELD9PEwrLcaSDF49As7luI9s8NZOkbv4W/bz8UP7XZ8KbTSpH/AHEHbpPMqUrdIpuuy32l7TNptc1rtVQiBezep69F505z6rtLSXOJu77dFPDYGpiH7Q1b/s/2cZTEkXW344l+yUnNg7s52c0XcLnj9lu8K2AAudJkcFYhYOTk7ZskkqB2Y0QZss9jcByC1r6UqvXwoKLAxtQupU3uEjuOHkQQR8ViqbNWgbEn62laztVmjZNJvut948+iz2VUHPqB4ENZcePD7rpx2o2zCe5aPdMFmdHS1ofsAL9BClmGPDbNI2lebUMaR7wj5IpRrhwsY8dlg9DDNTGOJ3XP+8PAqk2sfwqD3qlRDsM08yIO6KYTNJ3WQbVtK7YbEEKqFZvGVZFl1aUIyjE6hCLtSRZjseYQWvWRTNqpO6z1aooiimO+pwXF1RQe5V69aBdaCSbdI74jFhok2Q2hUdiKgbsziB9eqqYp5cb+k7Ladjsma2mx7v8A5KplreOgfqPRRKWtHT9v7at9k87qDC4cBtnuaAOG6wuWYF2JqXktBv1KOdv8QX4jQ3cQ0eJ/haXIclbRY0DcC9hvzmdk4rjDXbOfUpbJ5XlDWAWRltJTpU5iOK7ez2Ei/wBFk1I15I4BqnC6DDOnwUmU0UwtHLSst2wz72I9lTMPIlx/aOnVabNMSKNJ9QxDWk+JAt8V5PhMFUx2ILZNzqeb2B4LTHH1kTl4jhkuVPxT4g6AZPVeg4Ts9TpsvYBF8py1lBgpsbHzJ5lRzHaRfh/psd78R+dHJuToSqKMbm1bSYY0RzIQ3B41zTBFpRnH4IuMxALtMmzdUSGk9QfiJKFU8E15cypIf+lxMBruDSNtJ+BjmrpdEvYcwuZW2BHX8sVDG4moY9nR8y4R8EEw0slvEG/l9UXweKBsSsnHi7QhsPWds4AHpMfEKyxxRnL2B1iARyPzChmOT6e8023TjOyWh8rxelwWvw9cOE7rzcVCDyWhybMIIBKpr0aZSzupAhZqo5EM3rkvMoVVtfldKKpD7GfU9eqH4l177j857KxTaHtfIhwuDPAcNJ38R/KqYjSGiOIuTx5xyE28lk526PUw4ftq32VaTXVXhjCBJgk/Fendj8M5oc5zi5xEajwaBYDkPBeeZAP8hdwaPieK3mVdo2UpaW/pmSYvEwNQEnw3OyMj3RzZXsyWetLcwDiJBcD5RH0Wvy/MG6QL8tp8BZZ3MKYrVgR3tIkSQ0ESYMk2BDSVXxOMIhrO7qEgkEHiW79LT06rWM1SRzOLs14zpjXaQC4iTAFxAvbdEctxftSC0SBcxuJCx2EqtxDAHQKokSbgyCO9z3JB3Cu5PWrUK2ioC0kQ0y6HFu15giJt8FPLex8DZsc/vdwj/ieCq06hDpggbXCJtxgcJHnzB/bH1Q/E1iN9uHHyH3V6JpmZ7eYw/wBu4DZzgPKZ+iB9h6RZTNQDvVCT5Db6rt2sY6rpYP1OPGwgH4qhiXOYwUw92loiJMHyWj0iVbZvcqzJr9QJk2BcDYTuG22tv0810zMsAjQXAQaxaRLWuJ0uaJ3sNrxPMLAZTmRpO1HhutZl+InDuqOmahPtIJkggkA24CBuPd4qV2V4LGVBWp1WBv6NQIAa3uQGvjgY0jlt0gHVcK9JtXd8aajYJ2ABcTPPYI/SoEMa8Q5h1Nk22sfkLFCMloinUxTHRA70AwNzcA7wVTSsSYBxFQyHEyQYJ4kQNJPWPkuL62h9ttx4FRrukA270/8AifsVzxrh3D0j0SaBm6ySs1zAedwePUI3RrECHix2P2KwuRYyKW+xRbH5o8Yd0XAId1A4x81zpVITLeb4Ie8APK0qrgatwreVZgK9Fs2JFvNUizQ/zWkX4SX+0mVfrELD4nEEvAbcAz46b+llqe2OfCoTSpnuiznfuPEDp1WQwtMlzi3hYf8AKx+ay5aPUw/TU1KRKm8AGdz0u29z6cOqo1Xc7/ZEajBoEAwTbrG59Zt0VFmHL6gY3ja/xJRCuzpyOkFuz+EcKeuJEgkDcgEGARtMRPVSrvgS7u8Cbglp7suPQtnqXSt32bwAo02ki8QPuoduez9KpSkNAqDZwtw2KE+Vtnlze9HndTMGgseXg9wagDJLbNIaN2nS1vLc9V1rU9bBVaZAiQBcDhveOCy+KZpc4crfVHuz2YGm0HdplrmniP8A0Vs4UrRKfyaDD5cDFRrnNad3C5a7a/8ApMBabCF2kMq6X8nC/gb7FZ3B4yi0f4Xu0us6m+8TyPLoi2XVu8PiOHisWaPoLYh7m98Xt6jr1Q7HZjPGbX/hHSyW9FlsY3Q9wPAWvG9pB2kHr1vC0xU3synpHCoYDpiYcRsf/rLgeW5YfM8kIx7Be88jESN7eRHqu2Prh7ZBee7Di0GGi7gDEz4DYAWgBDX4gABpuDcOEX9eUzEj3r8I6njtHOslMH5hU0td1t6n7SvRshxbBT0zdwh0GDa7TPIzv6rzfM6WqB0ngZnwW87JP0Uxc7AQDtYb/nArJrWzYMYBkUGiQHMqOHekAgmQ4WiDa/RCM+qaK1eDqaaLRMCHOBNiYuQOIW1oV5pzcdTY8pjYX+fVYztJXcSWhrhzlwN+ccB+eLUk+hUZPHUdPsWtBcGtuYtLhJ+fwVLMGEBpIi53XV5mp+cOalmzf8bfH6J+ifQ+XVYYUdy+oDTcDeQR6hZbBusUbwFWBZZSiAXy/D+zYGg/tA8bI1nlHQac7m3w+659k8Eaj/aOu1u07Epu0WJ11mtB2I9ZWcVux+GNxdL5KrhjpDTv3gfijGbUolBjT4GwG/5zXPB6Pp88V2idWvYNmzdQEE8TdHexuUFx9o7jz5IBo1vDQIG0DaF6PlANKlIbsPJVJ0qR5f1Eq0EKVfvtYBDW8OJXHtVU0t8lPJ6RJNV6AdtMzlro5Ko7VHnyPK8wfqqPPN33XbLXe83wI+X2VJpkmecn4q1l7oqDrI+H3hdtaF4HKNLUOTley7MHMdDpn5joq+DEflx0VqvRDmyRtsfl+dFLjyRKlRvcmx4e0Bcc8yo1AC2zhxWMyfNHU36XeR5/yt1gsyDhe6xpxZpaaMNUp1KGpr22JB3i9pvy7oPHYWsEKrsAa1o/Q0zM3kyd9hMkCNo6r1Sthmu3E+N1nsz7NU3bDT4bei2jnXqM3hfjMNhKZqO1OmALCeHLz6LdZJTaHezGogTqIdvDoAaOcRc9ULGTaAb7nwgA/wArs3Eua6ppa5p0gSQRIc4l7mz0MShyvZSVaDprkS4Elr3up0p7zqoBvpZsQeLieAQnMsHqf7MAl2me6RpgyLuPIiNyu1fMA4UQZDmk6bRppluknoSQI/2q5hcrqvc9xbpBMNvADGnugcdpnqSlyQUYuvlwFTSHDWAJA90cdJPOOEJsdhpaGAlx3tsOnx+C3GF7P0ac6++4kydrk8lZxRpsplwpNhot3WyTwAtcnYKfuITRkMk7HPqCSdI5rYZb2JoCNTnOO8bA+qq5XVzEu9ym0QO66P8AGDcBx/cRwEnwRrC068udXqCY2bYAcglKVdgkcszxVPDs0UgBvMcPFY7BEvrhx21IpnmIaO625O5UMhwh1tkcfgLqYu9ifwC86oXIQKrTC3HaTCw4nh91mH4aXAC54DmuPp0fU4pxnj5Mr5ZS0F1U7NE/X7LX5VjX4vQxjdFECSeLoMfEgqtS7NvqtbTd3ae7yPecd9I5DmVrcDhW0wA1oaBYeA2Wl6/Z4GafObfhHMKoYzS3kvLO12JO07r0PPa+lpPE28uK8pzerrqknYbLXCrZzSADfePI2nkea6NfpcJEFpn0j7Kw6lYceJXR1DUI2PA+O4PRdbZeNOSdB/BOBNufwKKspSIsL8ek38IKC4Cm5oZqBBc2xOxi1jx2Rim+R+bH8A80QM5qmU8ywwIlvDbn4rtk2aEQ07jfr1T5ji6bWEh2pwtpDTa99TjAB32nrCD5pXpjQ6mHg7kkgjYcvNRPizSGOdXWj0bA5gHK8Hgrz/Lcy2uJPL8stFgs1ndYtUXVBnF4YEEix/JQ7C4F9SQdr6nbiSSSfH7InhsSCN0+e4/+1wrdDQ573BrWfuJMkW6JwbuiZ9EqOCoUG69MucfefEu8OkKzReagk2HDksm+rWqOFStY7BuwA6DktNga4awblZzd9CRcOGaBt6qYpMBFtr3vt4qsMWA0ucfAcFnMyzkkmDM2SVvoHoNYvOQ0wDxk+KCZlnJM3Q7BYZ1dx70Nb7zjsDyA4lM/CguIHujiU0lexPofAUzVeCefzW8wOAbTE8Y3WTy2lfuiw2W2pjuieS0IQCz6hNvP881WyrIxq9oRA4dVoqlAOI1CYXQDosXC3Z2fyZLHwRyDOQT1HQF0K4YqzSoaOezG9rsZpaT5BecEXutf2reXv0i6GYfLIgkXXXiVIzYMwuCJG3mVI09L9J5WPMI0aXX0H2VXF4QOIMmRxPL7K5K0afTz4zTZ0wWMLGaCA9szpdOmebSLtN9x5yrTMSzVDSZ/a73vUWI/IQy7C9jxGl3mFRxDZJKwxzlF0z08+GE42gliNPtXggHVB/8AGbeJt5oaCSC0NBgyOYjqu2Gxhp3cwVBYw6QfFrxcfLou2EeYfV9iwU9gajnmHRs3SW6j+eOne0ZJ0lF2Sp0iaY0iSA4OuGOBIkmxlzQ0ceLiFKlj/ZkB2rTFnOF+txYiVZyfEiDqH6298wNBmwYJAtBNz4mF1zjLzVc2m0u7rRoa5zSKbdRaGvLbCSABBO4njFqDas555YqXFhnJsZcAGQTwWqFEPxFNzgDoadA3gu3d4xA9V5r2cY6nXptBBDjsJPDe4EXtPNpXpOHqTiiOTAFhLTJnGgZnje+h2Z4/2bNLTc/VF89adUrJY5jqtctbswb8JQtox9LtbGEMAmAOZ35+JVbAUHVjAlrP1O4noFdwvZ/VTBeCXvIDZ4A8VpWZWGsDWCIFrfEqXJLoYHq1GU2im3utH6RdxPEnr4rtgMofVGp/cZwbxPUlFcDkLGHUZe7mURxNYN+yS/RW2UsqwAaenJGtNlTwLT7x3Pw6K6AtkQ1RwhOlKYlZgRJQ7O8RpZa5Ow4lXqjoVR1IOMu8uihK2UYwZO5zpN3Hlt6q8/KGMHfJJ/a0LRllrLhVZA7vHiRJPguiyaM3UwTuDWsHW5+FlRq0o/W30/lHsRl5cbyOpv8AwqNTLmjeo0eO/orsmgFVfTbLao7rtntEuZYWI/U3jG4vCD4nDEE6C2oOBYZB8jBB6EI/mNBswDqCbCZMxx90DrJHyU8U3Z0QzyiqM1VpkC4IPI2KM1GNqMYG2YxgECZmAXu2/cST/CP5lgaUBgBMCTLnnvHeJKDV8CKY1UxtuNwR58fzdTOLS0dOH6iLltFXB4ljXCnAIL2iNMFwD4JLXSxznNe4DVtpCt5jidVJrNQaNN2hrRSaGkkDUBq1NEGwPvHa4QjNHgPDaY2A1OiSXEAkN/0iYCIZXgK1Q6Q2faDT3h7oteP02aPQdFXN8aE8UFPl/p27PsdVxYc1pgOkkRAGw2AABPAAbrV1MSWYvpsfoi2T5UzD0wxu+7jxJ5lVWYH2lSo47GwXM5WY5ZKT10iedM2Kz+R4AvLj+91/AbrQYpp9lDt2yPt8FDszRgGeH1Rf4mHpfqEB7W/q4D5nyCuUmwFUwuEPtqlR3INb0G59THomxdUuOlu3E/ZCiWlbobG4w7MUcJSLrndPh8NPC3NE6LAFaRbagqROm2IXVM1SWiMDgQlCkVFYjOZp3krm+lddpTkJoZVLCq2JqhvU8AFec0nooNwwBkC/PirsDP4sSZqu0j9o+sKm7GU27MEcI/haethm7kD0/hCMdhWkw2iXHiQNIg83GBHRWmSBcZFRwLbAxwhWsHRi52F7LrTyt0cABuZkeAsJPoFbwmCibkxG8X+CpOhMG4jBu3kX8ZjjwUBRDIkAzx3b4AonVoSYO3DofsqrcO6dHvAnYwmvkAc7LWTra0fCQtF2ewQALoVCnhXMfA24g3stHgGQ2AFnklqi/bOePqaWE+AHOSYEK3RoBohca2E11GE+6wExw1WhXYWHEGwXmtHunqp5FRinPMp8VSL3RwV7DUdDAOUq1Am9lfMq2lttzYKrgcI5wk2Cvuohzg52w2H1XYvgfnNXxNFPiqRAANH5zA+qelTi55n04T1hPSZx/OX0C6kp0Z2IJ00p0xFdJJMsaKHISSCQToBi1KFJMUwIlqi6lO+3zUwnlCEU8RRkgJ6eFhscTdWoXQFUgBdXCSCI8eqHnCFztBs4bdR/C0a41KAJDuI/PqqsQKfhHN0njx/BCKUxxC7FspmthS9jsm0KLxOykEk6ESATkKIUwqQDFRaxTlNKdAIBOlKSAEnTJ0AcISASSWQxQkkkjwQk0JJJDJAJQkkmIaE8JJKgHhKEkkMBJQkkmAk8JJIQDgJwnSVIBFMnSTEJOkkgBkkkkM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://artclassic.edu.ru/attach.asp?a_no=7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69" y="3356992"/>
            <a:ext cx="2301499" cy="28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419872" y="1772816"/>
            <a:ext cx="1728192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Елизавета Петровна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4" name="Picture 12" descr="http://upload.wikimedia.org/wikipedia/commons/thumb/3/3c/Ivan_Nikitin_005.jpg/200px-Ivan_Nikitin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9815" y="3140968"/>
            <a:ext cx="24602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012160" y="1772816"/>
            <a:ext cx="2016224" cy="115212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Петр Алексеевич, внук Петра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6" name="Picture 14" descr="http://hrono.ru/img/monarhi/petr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2" r="9985"/>
          <a:stretch/>
        </p:blipFill>
        <p:spPr bwMode="auto">
          <a:xfrm>
            <a:off x="5845450" y="3356992"/>
            <a:ext cx="2182934" cy="31281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314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img1.liveinternet.ru/images/attach/c/2/70/419/70419499_Orden_Ekaterini_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494" y="2671697"/>
            <a:ext cx="2865028" cy="30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ido.rudn.ru/ffec/hist/images/J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8491"/>
          <a:stretch/>
        </p:blipFill>
        <p:spPr bwMode="auto">
          <a:xfrm>
            <a:off x="323527" y="332656"/>
            <a:ext cx="3791759" cy="4414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3968" y="476672"/>
            <a:ext cx="3744416" cy="16561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1725 – 1727 годы – правления императрицы Екатерины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Алексеевны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ttp://images.myshared.ru/560143/slide_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22" t="20425" r="54297" b="1897"/>
          <a:stretch/>
        </p:blipFill>
        <p:spPr bwMode="auto">
          <a:xfrm>
            <a:off x="6516216" y="3756212"/>
            <a:ext cx="21274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copycoins.ru/d/664537/d/%D0%A0%D1%83%D0%B1%D0%BB%D1%8C_1727_%D0%B3%D0%BE%D0%B4%D0%B0_%D0%95%D0%BA%D0%B0%D1%82%D0%B5%D1%80%D0%B8%D0%BD%D0%B0_1.JP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32" b="11725"/>
          <a:stretch/>
        </p:blipFill>
        <p:spPr bwMode="auto">
          <a:xfrm>
            <a:off x="827584" y="4916351"/>
            <a:ext cx="3024000" cy="16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600" y="620688"/>
            <a:ext cx="6408712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Правители эпохи дворцовых переворотов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6298242"/>
              </p:ext>
            </p:extLst>
          </p:nvPr>
        </p:nvGraphicFramePr>
        <p:xfrm>
          <a:off x="323528" y="1628800"/>
          <a:ext cx="7704856" cy="3368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5"/>
                <a:gridCol w="938313"/>
                <a:gridCol w="970527"/>
                <a:gridCol w="1043488"/>
                <a:gridCol w="1080120"/>
                <a:gridCol w="864096"/>
                <a:gridCol w="864096"/>
                <a:gridCol w="1080121"/>
              </a:tblGrid>
              <a:tr h="208823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Имя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прави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-теля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 годы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правле-ния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Обстоя-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тель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ства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прихо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-да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власти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Внут-рен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няя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полити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Дворян-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Положе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крес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тьян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Отно-шение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церкви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Внеш-няя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поли-тика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нитель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ная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мация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30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68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104</TotalTime>
  <Words>155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Наследники Петра I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Наследники Петра I</dc:title>
  <dc:creator>utka.64@mail.ru</dc:creator>
  <cp:lastModifiedBy>User</cp:lastModifiedBy>
  <cp:revision>13</cp:revision>
  <dcterms:created xsi:type="dcterms:W3CDTF">2014-12-17T15:22:45Z</dcterms:created>
  <dcterms:modified xsi:type="dcterms:W3CDTF">2016-08-10T15:32:17Z</dcterms:modified>
</cp:coreProperties>
</file>