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6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85F199-345D-49C5-8331-D010463508D8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9BA118-C929-4751-9277-9CEBD293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071810"/>
            <a:ext cx="8305800" cy="314327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План: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Лжедмитрий </a:t>
            </a:r>
            <a:r>
              <a:rPr lang="en-US" sz="2800" dirty="0" smtClean="0">
                <a:solidFill>
                  <a:schemeClr val="bg1"/>
                </a:solidFill>
              </a:rPr>
              <a:t>II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Иностранное вторжение.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Семибоярщина.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Первое ополчение.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Лжедмитрий </a:t>
            </a:r>
            <a:r>
              <a:rPr lang="en-US" sz="2800" dirty="0" smtClean="0">
                <a:solidFill>
                  <a:schemeClr val="bg1"/>
                </a:solidFill>
              </a:rPr>
              <a:t>III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19812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ЛЖЕДМИТРИЙ  </a:t>
            </a:r>
            <a:r>
              <a:rPr sz="6600" b="1" dirty="0" smtClean="0">
                <a:solidFill>
                  <a:srgbClr val="C00000"/>
                </a:solidFill>
              </a:rPr>
              <a:t>II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МЕЖДУЦАРСТВИЕ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00826" y="3786190"/>
            <a:ext cx="2057408" cy="26432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Домашнее задание: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§§ 4-5, чтение, пересказ, учить записи в тетради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4040188" cy="1785949"/>
          </a:xfrm>
        </p:spPr>
        <p:txBody>
          <a:bodyPr anchor="t"/>
          <a:lstStyle/>
          <a:p>
            <a:pPr algn="ctr"/>
            <a:r>
              <a:rPr lang="ru-RU" dirty="0" smtClean="0"/>
              <a:t>Королевич Владислав, сын польского короля Сигизмунда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Претенденты на русский престол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1000108"/>
            <a:ext cx="4040188" cy="762000"/>
          </a:xfrm>
        </p:spPr>
        <p:txBody>
          <a:bodyPr anchor="t"/>
          <a:lstStyle/>
          <a:p>
            <a:pPr algn="ctr"/>
            <a:r>
              <a:rPr lang="ru-RU" dirty="0" smtClean="0"/>
              <a:t>Карл Филипп, сын шведского короля Карла </a:t>
            </a:r>
            <a:r>
              <a:rPr lang="en-US" dirty="0" smtClean="0"/>
              <a:t>IX</a:t>
            </a:r>
            <a:endParaRPr lang="ru-RU" dirty="0"/>
          </a:p>
        </p:txBody>
      </p:sp>
      <p:pic>
        <p:nvPicPr>
          <p:cNvPr id="21508" name="Picture 4" descr="http://philatelia.ru/pict/cat7/dir1/45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3071834" cy="3857652"/>
          </a:xfrm>
          <a:prstGeom prst="rect">
            <a:avLst/>
          </a:prstGeom>
          <a:noFill/>
        </p:spPr>
      </p:pic>
      <p:pic>
        <p:nvPicPr>
          <p:cNvPr id="21510" name="Picture 6" descr="http://pics.livejournal.com/pro100_mica/pic/00b33zy1/s320x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Московское царство в годы Смуты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lesson-history.narod.ru/map/smu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6143668" cy="5334001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ANd9GcQU72H-C95dQFCANq9cC4qbLtzLoAckE9M0Nd7Ju0hCjl9TPGoW0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1928826" cy="2344847"/>
          </a:xfrm>
          <a:prstGeom prst="rect">
            <a:avLst/>
          </a:prstGeom>
          <a:noFill/>
        </p:spPr>
      </p:pic>
      <p:pic>
        <p:nvPicPr>
          <p:cNvPr id="22536" name="Picture 8" descr="http://t2.gstatic.com/images?q=tbn:ANd9GcQuZNgiGwhqWT7675L6Nv1oeXyzAyA6mpXO9ajxmK62DtP-7FBb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1472" y="3857628"/>
            <a:ext cx="1928826" cy="2529125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22538" name="Picture 10" descr="http://t3.gstatic.com/images?q=tbn:ANd9GcRfBWqh97K5m02afJNMa8X7u24PvErn4Bpw3mI66sN67O1ttyo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71472" y="928670"/>
            <a:ext cx="1785950" cy="195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1954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Почему перед нашей страной встала реальная угроза потери независимости?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t2.gstatic.com/images?q=tbn:ANd9GcRSa5XLLYvLwRbQxeCNOnA2MehRiCdnlP3WeHkzsl45so9e_d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71942"/>
            <a:ext cx="3571900" cy="237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05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Кто или что могли спасти нашу Родину и сохранить   её независимость?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228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Русская православная церковь и народ России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://ichalki-blagovest.ru/wp-content/uploads/2011/11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3571900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Pcy;&amp;acy;&amp;tcy;&amp;rcy;&amp;icy;&amp;acy;&amp;rcy;&amp;khcy; &amp;Mcy;&amp;ocy;&amp;scy;&amp;kcy;&amp;ocy;&amp;vcy;&amp;scy;&amp;kcy;&amp;icy;&amp;jcy; &amp;Gcy;&amp;iecy;&amp;rcy;&amp;mcy;&amp;ocy;&amp;gcy;&amp;iecy;&amp;ncy;. &amp;Vcy;&amp;iecy;&amp;lcy;&amp;icy;&amp;kcy;&amp;icy;&amp;jcy; &amp;scy;&amp;vcy;&amp;yacy;&amp;tcy;&amp;icy;&amp;tcy;&amp;iecy;&amp;lcy;&amp;softcy; &amp;scy;&amp;tcy;&amp;acy;&amp;lcy; &amp;rcy;&amp;acy;&amp;scy;&amp;scy;&amp;ycy;&amp;lcy;&amp;acy;&amp;tcy;&amp;softcy; &amp;vcy;&amp;ocy; &amp;vcy;&amp;scy;&amp;iecy; &amp;kcy;&amp;ocy;&amp;ncy;&amp;tscy;&amp;ycy; &amp;Rcy;&amp;ocy;&amp;scy;&amp;scy;&amp;icy;&amp;icy; &amp;pcy;&amp;icy;&amp;scy;&amp;softcy;&amp;mcy;&amp;acy;, &amp;vcy; &amp;kcy;&amp;ocy;&amp;tcy;&amp;ocy;&amp;rcy;&amp;ycy;&amp;khcy; &amp;pcy;&amp;rcy;&amp;icy;&amp;zcy;&amp;ycy;&amp;vcy;&amp;acy;&amp;lcy; &amp;vcy;&amp;scy;&amp;iecy;&amp;khcy; &amp;lcy;&amp;yucy;&amp;dcy;&amp;iecy;&amp;jcy; &amp;vcy;&amp;scy;&amp;tcy;&amp;acy;&amp;tcy;&amp;softcy; &amp;ncy;&amp;acy; &amp;zcy;&amp;acy;&amp;shchcy;&amp;icy;&amp;tcy;&amp;ucy; &amp;Rcy;&amp;ocy;&amp;dcy;&amp;icy;&amp;ncy;&amp;ycy;, &amp;pcy;&amp;rcy;&amp;ocy;&amp;gcy;&amp;ncy;&amp;acy;&amp;tcy;&amp;softcy; &amp;pcy;&amp;ocy;&amp;lcy;&amp;yacy;&amp;kcy;&amp;ocy;&amp;vcy; &amp;icy; &amp;vcy;&amp;ycy;&amp;bcy;&amp;rcy;&amp;acy;&amp;tcy;&amp;softcy; &amp;scy;&amp;iecy;&amp;bcy;&amp;iecy; &amp;pcy;&amp;rcy;&amp;acy;&amp;vcy;&amp;ocy;&amp;scy;&amp;lcy;&amp;acy;&amp;vcy;&amp;ncy;&amp;ocy;&amp;gcy;&amp;ocy; &amp;tscy;&amp;acy;&amp;rcy;&amp;y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86808" cy="589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900igr.net/datas/istorija/Okonchanie-smuty/0003-003-Pervoe-opolchenie-161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Pcy;&amp;iecy;&amp;rcy;&amp;vcy;&amp;ocy;&amp;iecy; &amp;ocy;&amp;pcy;&amp;ocy;&amp;lcy;&amp;chcy;&amp;iecy;&amp;ncy;&amp;icy;&amp;iecy; – 1611&amp;gcy;. &amp;TScy;&amp;iecy;&amp;ncy;&amp;tcy;&amp;rcy; – &amp;Rcy;&amp;yacy;&amp;zcy;&amp;acy;&amp;ncy;&amp;softcy;. &amp;Rcy;&amp;ucy;&amp;kcy;&amp;ocy;&amp;vcy;&amp;ocy;&amp;dcy;&amp;icy;&amp;tcy;&amp;iecy;&amp;lcy;&amp;icy;: &amp;Pcy;&amp;rcy;&amp;ocy;&amp;kcy;&amp;ocy;&amp;pcy;&amp;icy;&amp;jcy; &amp;Lcy;&amp;yacy;&amp;pcy;&amp;ucy;&amp;ncy;&amp;ocy;&amp;vcy;, &amp;Dcy;.&amp;Tcy;&amp;rcy;&amp;ucy;&amp;bcy;&amp;iecy;&amp;tscy;&amp;kcy;&amp;ocy;&amp;jcy;, &amp;Icy;.&amp;Zcy;&amp;acy;&amp;rcy;&amp;ucy;&amp;tscy;&amp;kcy;&amp;icy;&amp;jcy;, &amp;Dcy;&amp;mcy;.&amp;Pcy;&amp;ocy;&amp;zhcy;&amp;acy;&amp;rcy;&amp;scy;&amp;kcy;&amp;icy;&amp;j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072362" cy="50722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Сбор первого ополчения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29256" y="2643182"/>
            <a:ext cx="3143272" cy="3571900"/>
          </a:xfrm>
        </p:spPr>
        <p:txBody>
          <a:bodyPr anchor="t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22 июня 1611 г. – убили Ляпунова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Ополчение начало распадаться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0591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Июнь 1611 года – принят «Приговор всея земли» 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о  будущем  устройстве 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ros-istor.ru/system/files/zaruckii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5143536" cy="3721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29124" y="2571744"/>
            <a:ext cx="4040188" cy="3500462"/>
          </a:xfrm>
        </p:spPr>
        <p:txBody>
          <a:bodyPr anchor="t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1611 год – появление нового самозванца - Лжедмитрия </a:t>
            </a:r>
            <a:r>
              <a:rPr lang="en-US" sz="3200" dirty="0" smtClean="0">
                <a:solidFill>
                  <a:srgbClr val="FFFF00"/>
                </a:solidFill>
              </a:rPr>
              <a:t>III </a:t>
            </a:r>
            <a:r>
              <a:rPr lang="ru-RU" sz="3200" dirty="0" smtClean="0">
                <a:solidFill>
                  <a:srgbClr val="FFFF00"/>
                </a:solidFill>
              </a:rPr>
              <a:t>–  по прозвищу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«Псковский вор»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russian7.ru/wp-content/uploads/2012/02/5-213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3071834" cy="432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28605"/>
            <a:ext cx="3971924" cy="17859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1607 – 1610  годы   движения Лжедмитрия II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01784"/>
          </a:xfrm>
        </p:spPr>
        <p:txBody>
          <a:bodyPr>
            <a:normAutofit fontScale="90000"/>
          </a:bodyPr>
          <a:lstStyle/>
          <a:p>
            <a:pPr algn="ctr"/>
            <a:r>
              <a:rPr sz="5400" b="1" smtClean="0">
                <a:solidFill>
                  <a:srgbClr val="FFFF00"/>
                </a:solidFill>
              </a:rPr>
              <a:t/>
            </a:r>
            <a:br>
              <a:rPr sz="5400" b="1" smtClean="0">
                <a:solidFill>
                  <a:srgbClr val="FFFF00"/>
                </a:solidFill>
              </a:rPr>
            </a:b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429124" y="5000636"/>
            <a:ext cx="4040188" cy="762000"/>
          </a:xfrm>
        </p:spPr>
        <p:txBody>
          <a:bodyPr/>
          <a:lstStyle/>
          <a:p>
            <a:pPr algn="ctr"/>
            <a:r>
              <a:rPr lang="ru-RU" sz="2800" dirty="0" smtClean="0"/>
              <a:t>«Тушинский вор»</a:t>
            </a:r>
            <a:endParaRPr lang="ru-RU" sz="2800" dirty="0"/>
          </a:p>
        </p:txBody>
      </p:sp>
      <p:pic>
        <p:nvPicPr>
          <p:cNvPr id="1026" name="Picture 2" descr="http://t3.gstatic.com/images?q=tbn:ANd9GcTaVVwbiLecPdCBVBeYZHeniBdNl939t5bVXYOgofgnXDS-RZOY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143272" cy="3810027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kpXu9Yzg0Kl3ChSDd7v5-1IV1jC9Hn37YgYBXzrQDxuXrEFig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450059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000364" y="714356"/>
            <a:ext cx="5765684" cy="54292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  осени 1611 года обстановка в России была катастрофической, западные районы и Москва под властью Польши, северные – под властью Швеции; спасти Россию могло только чудо.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ecodelo.org/sites/default/files/imagecache/nagl290/16158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78608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lib2.podelise.ru/tw_files2/urls_3/55/d-54510/7z-docs/1_html_44095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29684" cy="609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pics.livejournal.com/pro100_mica/pic/00as2p6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6355430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571480"/>
            <a:ext cx="4757742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Тушинском лагере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t0.gstatic.com/images?q=tbn:ANd9GcQ8Q7OQ0G_brssSzWv_sDdysB8HFXatY5S4HxoLaHGeLVCH8E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85752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2x2.info/istorija/matrica_skaligera/Fb2toBdIm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8543984" cy="464347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5429264"/>
            <a:ext cx="778674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После гибели Лжедмитрия 2 поляки  перешли к открытому захвату русских земель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142876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Князь Михаил Васильевич Скопин-Шуйский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643438" y="214290"/>
            <a:ext cx="4183064" cy="621510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Февраль 1609 года – В.Шуйский заключает со Швецией договор   о военной помощи.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Сентябрь 1609 года – поляки осадили Смоленск.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Март 1610 года  - князь Скопин-Шуйский освобождает Москву от войск самозванца.</a:t>
            </a: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pics.livejournal.com/pro100_mica/pic/00b34t78/s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214710" cy="398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2900354" cy="556261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апреле 1610 года Михаил Скопин – Шуйский внезапно  умер, заболев на пиру   у князя И.Воротынского.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Москве упорно твердили, что князя отравили.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pics.livejournal.com/pro100_mica/pic/00azse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4928728" cy="6238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://1.bp.blogspot.com/-2vDSHYAhGhc/Tx3FD1Es_QI/AAAAAAAABRg/TDaTRd9xfeE/s1600/%25D1%2588%25D0%25B5%25D0%25B8%25D0%25B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3228975" cy="4514851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28662" y="857232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Осада Смоленска польскими войсками</a:t>
            </a:r>
            <a:endParaRPr lang="ru-RU" dirty="0"/>
          </a:p>
        </p:txBody>
      </p:sp>
      <p:sp>
        <p:nvSpPr>
          <p:cNvPr id="19458" name="AutoShape 2" descr="data:image/jpeg;base64,/9j/4AAQSkZJRgABAQAAAQABAAD/2wCEAAkGBhMSERQUExQWFRUWGBwaGBgXGRgaGRgbFxcaFxoXHBgYHCYeGBwjGRgYHy8gJCcpLCwsGB4xNTAqNSYrLCkBCQoKDgwOGg8PGiwkHyQqLC0sLCosLCwpLCwsLCwsLCwsLCwsLCwsLCwsLCksLCwsLCwsLCwpLCwsLCksKSwsLP/AABEIAMUBAAMBIgACEQEDEQH/xAAcAAACAgMBAQAAAAAAAAAAAAAEBQMGAAECBwj/xAA/EAABAgQEAwYEBQMCBQUAAAABAhEAAwQhBRIxQVFhcQYTIoGRoTKxwfAUQtHh8SNSYhWyFjNykrMHJUNzov/EABkBAAMBAQEAAAAAAAAAAAAAAAIDBAEABf/EACsRAAICAQQCAgIBBAMBAAAAAAABAhEDEiExQQQTIlEyYXEUQoGxI5HBBf/aAAwDAQACEQMRAD8At9dNJdrwvRShW8S1KVZWD3jVFJId4Twi3k2mWlKfhgKoSgu6QXg2qIEIsSrwBBRMboHnUErUBo4dCdIVVeLEQCvEyYJsVY0rcQGggeUom5hYlRJhvRSnMK3CsLk05MMqWiUTcxNTUoa0MZKGjHYaRxIoFQyk0pAeCaKcLfWO6pLAsYxBMBC2jRroXVdUxgCbW84fGAlyHM6rBhXUT+cBqrucBz8Rg1EByC59VbWAJtaoQNNr4i/FQaQDkbmgquBA65CoIM0jeODNjQAVaDAVUspBD2VaCKqsSogZvCPi58A/DWF9XOSo6uPrCpytbDIxp7mmSrQN+pNh5CJqdHeFCfCgMb8crBzfibecD0yWBdz5fN9bPE8+qKWSpKgQhI8QDhzmUbHQ2bqYRW41Gp6v6yk2IYpD7+EXeLvhGMJVTyXIzBOUjdk2SdNwD6RSaZHizBOhfTY8hygikUpFnOUEtycuxG17xylUja2LHU1iUqURcG7cDofWx9YrmIV+Y3HQRzXVKirKCxPO3rASpKgplg/fOHqXQmVsOkyiYM0GsQiqCUDSA1VGa4MNTFsOmzRA34u7QLMqmgcVBF941yMpnukuodNxaAJlezwsXiRbWFFZXKu0SqH2WOYzq8THGK5iVaDveBaqsXCxaVqME2kKbbNzluY5THZo17giO5GHqUWAJjEkDudSpkMaWsaO6bsxMd1FhGVWHlBuPOGKjqa3HdFiYYXhnLxMcYo2YjSOhWqHGNcEzVNov6cUAjmZij7xSZeJHjEycVMDoQXsHdVNGsKZ9REa8TeB1VIg0qFN2aXNMDKmPvGT58BqmxqBsmmrIiEzyIiVMiNa40ELFbA9VWEsHYHVoGuohnb3PSJJSUh9zsCPtoTKfSHRj2yNUtwduH0iSTIAILhuov72uI6RTkufbW3P5R2JZ1NwLtxO3paEtjUjqkWBmdafEdGJ04W4EjzjdRIIWpSuAsoGwUHTpyFo4EqxBsTdOxSX563AgtM5RIdyQwLAnQHLpr8XvAN1uMjG9iFU8heYXGUJIy2I4lzACp5BJBMHGWSlI0VcMXB94DIvp1gotATjsSUsxlAkP10/fpvBk9QNiEjgfvUe4jVHJJDZTbhvu33ziXunJawIdufLb6QLluMjD4gK0OLHygdS8otDH8IVEhr7WIduHA8oBmU/t7dYZCYmeMFK31jAqJzRmNGnMMUkxbg0WteKA7xDNrxFf76OVVJgXKwlYzqagbRNh8lyCYWSZsMqWqSNYBRbC1ItVJKBFxpBCGRoGhJT4qE7x0rFH3hqgztY5RXB7wLicnvC43hdLqHNi8EiYRqWglGjHKzmnwHN+ZusDz8GWCWYwUa5Qs/pEsuYVbEwW4NIUjDlDURL+ATuDDpMg3ux4QVS05JuAY66O0i2m7JJnFIlL8RS+VdnI2B6cYgqOyc5BIKDaLenDgljpBdPU5fhU/I3hWth+tHmNThSxYpI8oBOFTDoknpHs0tYWWmISQRwEMqOhkt4UJHlr6x3u/RnqR4HMwmcA5lqbixgU0ynAbePpKophlZIT6RTu2mC06KWbN7pKZgY5g4Z1pGmmhaMefbg5YfpnlapqklIBe7FrPs1riCUYOtaVEA8WJL2uwDRlNJSxmKUyUuTuRwtvFowqQyg1xYjpqC20Qym48FsYJ8izD+yK1SgV5gq7Akhr2YbWjczsgp0AZiSsZiS7BwPkTDyv7QBFZKpwLqRmJ2vmYf/AJMNsZrRIkrm6sAWOlyNWgFKXZrUeCt1fZJKZZyhiAWI1fTqI1g3ZqYqSlS84BKs3iUHY20LszRYsMxMTky15gMyQpVlfmDjbgYFx7tN3S0SUn4hmdW7FmGn2Y5tpUakmyt1/ZFffAJB7pgCX6k3hfK7LoKlDO7R6OhGdgxa+p94reGSQZs8f2qUwH+JI/SNx5H2ZPGukLE9nZctIBJVmHG14XIwu5cABywfb7Ahp2hqlIlkjaIOy2EqnIzkw2O0dTYmT+WlIjVgoCe88Vi1iX4hoExam7tctKD8Qvx1H6xY62uQmbIp91BRfhlGjdHiabQlTOAA7/JoWpNDVFS2KhiGH5A7rfMwv6mFEpJUpXiIb1L7cIf4lP7zMUFgiYUEHU5bFoVLCUciTDoN1vyLmldrgWKMZLlxpKSYnRILG9+G5ih7EtB1PhhUnMxYnXfyHDnE5wxt44oZpSsFSlbaHkSwew+E7esMzQKK8yVCWhQKs0wgAEuMgIHiL8rD3yOTQ3r2QXrUq07sW90Um/tHffNEKp6wSks4JBvwjEy1K3EVCAuRWAHWGsjFAbKYjnCiXhExWgfzETTMIXLIC3HSO2CVlhplSuAEMwtDWN4qHc5WcqaJ86bMpf35QLjYWqiyy6ROpJPmIPp0Np7mKhS1Mx9SRDaXWKAuY5wZnsRYJxVxBgQJXtCqbibbwOvGiNDGaGbrQ8VUTAd4kpa6a9n84qU/H1cYhHaNeyjHes72JHowxKduREOPyFTqWah7qQWB4i492ijI7STIZU/aaa3wmFvCw1lRTKn/AJEwsWy38yI9BwOT8J4oT7ARTVSzOlzpYZOZevAZ3Zt+EWzB6gIyJ/MAEnhazx5uSX9v7L4Rf5L6E+IJ/wDepf8A9YH/AJf1+UPf/UecPwaspsSke/7RGcFSqsFSVEkBgAzNf6H5Qb2ho01MtMtQOUX14cxHa02n9AuDSr7IuyiSaaTbSUj/AGJiDtPgPfITPFjKmJHrlUYe0VKJUpKUhgEgADYAMB5CApy5q88oN3ayCXSSpwAPCXDacDATyO9joxtDCiX4EmKb2WrM1ZVA6Ov/AMpEXVQKABu0VulwBEmdMmIUc0x3dm8Ssx6XjlJK1+g6b3Ae2tOPwqlA+XmIN7Dkfg0F2sPOz/WCcVwz8RJ7s2B1bXjB2DYKmTLEpL5UgM+ujMTv+8HruOkDTUrKJjMwDFZYOiUN1JTMv7xY0SpYBISBwLCwEQY12cep79lkiwIA0vsWYsoiOJlQSFAJUl3+IeVmJgZyToOCasruBSwuXMJAP9RZD6becKMa/wCaR/bFmo8L7mWUglSSSSWve7c9oSKkAz1PdyT+kU45JzZPkg1BCiWbw4paI+FyA7HiRd9A/KzbxGjDioFTaDhyfjrcRJV0HdrZgAo5Q2he/no/lDW7FKFPcO/02UZgzTmHidRBdThtG1ufWNKSUq8JUtIG7sGIBIJ2t7xBXS/6SEK8KgCbZS4zNptd+doGoqg/EX0KQD/23c3DQCi9t7DbW9IHqy0xWXQlx53iemxBtQIHUgAkBOm/V7CNLpt/iYsCl8t2fxEbPcW3ipZdhDx78jmRjCBd2MFK7QvqUnrcwhl0YJIIsAC4bc246h/SIZ6EhL6F7DkDa3PXzjtab4NcHTLArFEqs/k0coYlxAMmhBUwAbK5LdPq51hzQUWVIOp8tCenOOjl/R0sa+yalSdGgibOSl3sRqWJHoCINp5qAkpy+IsQrhq46H6QmxWawUS+h5cWLtxY+UHLJsLjBJ/YJV4iM2VnPIG+9rPAaq1J2L9YYLqWNrn+7LcgliwGnt84Ap6ZKk5mLuWA1N+flC45nW6GSwpvZkE2YH3EdS18/aIayS7AudtDduAAvEiZeVBOVQGgJPC1xzY2gvdwhfq5YZS1f9rmD11BDFT+XOFVAsAJTcgnLYaAObq/aGUxBKVJ10Z9Lbxnu/QaxV2DYfUHvFlnBV9+d4ayphCgoeLiwPnCXBSvOSyt22cxZZconThe37j15R5+VLVZbjb00HIrQliSB18oPkzkq+FTk8G62ivVOFrWPjIH+Ovsb7w3wuhdAYqGX8x1O2msAtgpDnveZ9o5EzS8QqlKSHJA5b6OLcx1iGWlJHxElz92jGrewK25D55dLggnl84Fw7/5CrWzRwpbA+I9I6pk+/3rGuGxyYfRySXH3p+8TTBqXY6ON/10iFM0hL7m3C/1/aOk1Cd7m3v11tAo5kFeokjLoTvtFXrVhcywLX5b69IslZNIQWF+HOK0lRA8Y1US/JvmIXXyGR4I0ADW+rdWioUJzTVcHLesWqurAlKmDv8AZ9ortMixtdteEV+OtxOZ0g6SVZfhCm8joHdrPYcYAxOvUCxSBfVzv8tT6w+p5WQE3JOm/twhDiSSpTl97+G7QaS7Ob+hUuoUmZnGpDM/Jtre8aVMOUJ0ZjuWPG/3pBRlgXY+YLW4BvlGKmDj5EMQdN/WGKQqgdNWSGIbW9uH7wPJcHRgb+Ivz00hhnSo25P8P14O8SSqZRJ8RZixY8uUdqR2kHpqNai4YbXJFuRHyiaThuc5SbGwv1fd4Yy8MypCkkFwCeXUAgt10hlSUWQghLebs42GkDq3D0o1h9CEA2Z25nhr96mGUs5UgBI89fnBctIAFvKMmxRFKtieTBFzgLteF9akLIBAL7M+3CJatbajl6+cd4fSp1JNjz1Pn5NC8sukMxR7BalBP5M1hxa1tH1t7wlXM7tJYO5IDnRzoG2fzi11SRoRvq/0aF06gDsG0dt34h9Lbc4Q3Q9JMRrSCEkAgg6g8gOfMxooKiQUnjZg4ub9OsMKijTfKnW1weF2HEcXgZcgs5V0AFuno+jxqkzHFEWH073TMDabfIhvrDVNGcoS50HicXO7h9IDkUZcEAh93PDkB6wdWVQlpYm7W67QadgNJEUqnyWCtelvvhD6iwxRYEqUcr+5+kIsLkqbMq54fekXHB1KVNSmwdAfyDxHklcimCqJwvCkpa3kXc+sOqClSgHKhgSxdy5A62cPBCaK4f0OhaNfg1rf+plS9wBbhrtZ4xpx3A1ahFidSqYpkh2HPwh2HsPPlCqtr0SEsSX4AfSLTQ4enIqYvmf09mHlHntevPVTAoOA3+0GJPG8ieTI4vgpywhGOy3G+HYylTAOr5w+lksOcIqKWgEMLuPnDruiqWXLAkANqQpQS/KxePSl1ZGu6D5aAQTtwjS5BzOLg6fYgsU4YgdPsx1KkrAKWdg4/R4WtzhTi9ScpSkEKJZ+D725RX51CxvmJZnzFzf/ABYcIss/xud9oDmUoV6QAxcFdqcNBA1/71294XV8oJRlTtFvxOTlRo9o8/r6wlRaLMCSRNle4/mFjlAOmr+1z9YAmSf6lwL22J80jbfygkLeaS3z/j+IJp8IUbpGrh3v5PtyiLNmUXbL8WK0I8VQycoYFuHSz7ftCKfJmEgJfQuX58dtYutXgCg/u7Npc+TO+oivpl+AL4liGOmx005w3BmTjaE58dPcV08nKBm8RPA+xPTnD9KgU3W51Cbk2/xswiEYcwKlGxP5Q+vBk5jb2ixYHgk3ujMS+U3ZbuXAuzAj2jcmZLezseLo1LoZfdAlKCWF2FuN9dHjsyQHyKCR/kXHqbj18oJxGm/D05XlcoS7/Q+ceZ1VauYsrWXJ9hwHCKMW6EZFv9HpEusILTPCo6EF0nodjyMbmKzXSbXiu9m6RaQSr4FJJyki9wAWPw/fKJZNUqWF92pmckF32yM5u7to3hjfdtsd/TvVQ3/DHN8Tng1/I/esMaSgI1020tCjAsQUpYExi4Z2AvxJ9Yv1JRDIpWyQ5s2mrWvpEcvJhF/Jl2fxMnj1GRW59COA5Xf+P3gHFJaQBmIHK+w4va4G20WKpmBSTlDlKSWZRJKdfhZuDRX+1EsgItchw/TmIX/UxbVPkFYWIptUkkhLnmOdm/b5RNKoCNDmI4AgW9X++EQSpgdshe/its1m2f6DhD2knkpKbZmJsNBp19eEUx3YmTpACwUq3YDeEWKyytYIve+vrpwEWKvClJH5WDNxtCenllS2YC2v7OYc19CbtbjTB6Q82HH+YtVNTFKwoOFZR8oDpgkSwN2h0mY69X8OvS0RTlCKcpMpWp0kR1M5QB+vyvBmETAUZD+Yn+PQE+UCYtJUkXt++kAYViKs5SGdL+fhJPmz+sQLyIzk3DdIf6/gi1UFF/RYjlHnuJYLkmzVNYl9L2SB9I9Dp8TanQpKFLJOUhPEWJ5aHWBJglThmILKBIfUAkh7HQ6jk0ReM5xnrjx2LUvk1P7KbJlDwX3T5eIND6dIWqS0tvhcnmNNdbiAsVoSlKVJIyoUks2rF29d41S4wFnugbBLk9CEt7x7TyxbQvQ+R1JrgpIULghw2p4e0bq1qAzZgxvlLttb5RSKxU2gmd7JCl07MpBL925d0voGJ/iGGIdo0TafvELT4bm7dQx0uziGtVuha32Y3T4lBzYi3TWIgglROw0eBMFr0qp5akqCsqmdxZ3ABbSyhBkquASq2l7/AHyhLbTGJI3XUxUhtVEG0eb1dFlmrBvlUdwNNddLx6VhNcVy+/DMHsp+lm5xUsKp0V06ZlSASVE8fiN/31vaI8PkSUpylwuSmeOEkognfnM7h3NzdtGHzhzgGPSUrQlX5lf1FB7e53+cUusx0Fasuj2sH3D2HM3N4hpZRSBMC3JJBSxZikuSdHcxfl8T2/l/gmh5Wm0kX/GO08kBEpHjQtRUoqBDoST7ZQOum7xVcTxModWTKpZzCwYAiwDaABh5QnXPd1BiGysNGcE6/MR1UV0oy1JAUpRIZStm1Z9GFubw7F4kcUUkTz8hzY4XO7vxKOZTOzWvdKn5htIsXZPtMGEuYzkhhc2IuD835i0VuizVEthYJT4i+qX8KbnZ2flAyl90FuwmZhoRZrs448uUFl8eE9gYZpR36Lz2wxKXNEyXIUFAgA6AX2vuLR5x+G7p1ZUkoZTghXwnQsbOxiCXWqO7DhprE4xSSBkCVKDuTZlHje/2IOOOlQPttjKgx5C1ZB8KwSQE3CkgKzFuaW3gBNSO8lZgbq8RLB0i23IesBzaPIQqUs7MoWP6+cF12EzJWVa38VwTo+pbnGxxxXBs8027fJcuxOISQpalywQk+FSyokC92bK+1g5Jj1OnxKSqXlzpCSGBcb7dY8GwlU5M9EohQTMTdJcOCH8jpfaHFLTJZwoqZYdCEqFhMcOpRuQlWwGjOY8/N4WqeuLrqv0Nl5Ms1PI2392XyZj1BLQU94hSj/TUn4mJbwlL+HN7xV+2/aGUqbLS6k+FzlaybhvCSONgdorFVQgz3QUyt0qUSpQyi+t82Y2azB3gPEK4SmzNNnaZyFGw0Lq1LxuD/wCbDFTt7Gf1Mk2xzNxRCR4WADByHNw/xAb3uXu8G0WZGVarhQew0D7kaWimSaqZOIzEm7A89Gf0tBtXiTWS7J8IAJDAEk6au8Wetx2Rnv1cltVPXMuAWIcHiOL/AEivJnFE4g8X24NAf/Ey1MCLDiSbdDaIFVxUdhfr6QxauGhUprlHpGHVEkpGZQB8Nn8z0tBlNj8tJOVyP7mswLO54xQqbE0lKQsjw3cABn4nUn7vDGorJEyXlKU6WIsfURPDwWk1Kt2UT8yMqavgd9pe1YnoSyVBExglQYeNJfLY6OBce8KaftGmnRMAzGYXCcwyoDKYkjV8rW5wrl9pxLRkDBIDOdRsG4awhkYyFTFKKdApiS+xSHfU3frCIeHFaopbf7Nl5FRR6LJ7UTDJnU8pYTMUXC1fCCoDOmzMLKAPEwsxPtbNXLaXYrS3hLAABm8hbyisUNesAJCAxYFRBBIcXOxMCLxlblKgDfgB8oZDxNDelCnnTX7HOH1VTKlKSASlSgSnMDlABdWV7XOvKGFH2gCAgkEh9eAISCn1S58orVHi5AUHIVlfwnwsbM0F0kybmT3bZkAkmzJKgXc3YgH1eDeHfdGRyNJUz07CamXPe4KQBmJtrxB0DR5hiNFJROmod0hTp2cbB+G8WzC6RSJJCyylJzOGvm/KoaWIaKROrAuaQvwpDgqYc+IObrzjccJan9BTktKvk5oa5SJpCDlBYMNDuC3EG4iy/wCsTJ6ilXgQQyinTqQb3L+otaKWKgiYMrNmZ212ciG0mkJWnvAq5d0kHZRCt06gPvD5409xUcjiWo4gUSVykKcKsDuMp25OeV3hR2Rx9EipXMyAOhlAE3Uk6767+wjRpS5IUSEqI8RyqAceRYXa3nuvxGZlmmWlI8O9gS7ly3I8tDCF4uPTKL4lyMnnk2n9FfnKUDE8yoUEgH4XcjrHExYfPufn0hjS4cVslTDieF/1t19YtbSW5PFOTpE6UEUqSAWBe3Mt4idQMp03bnC+UneLNV4jLTTqkpGqUhOjBKAQkPq777tCddEUSgo3zcrXvrCoTtWHlx6ZV9ElEc6S7pAtYswcG22vKJMWSlIl8SS97gpbXi4VryibD6ZMxClEsUhmA1Dco6pR30tbC8u4SeDfD82jNXyZun40JainUASN9tw/3tC0TwNBDOWvxu7cWhbVS2UTs8OiILb2ZqZM6T3UxJK0K8BTZTLuUv1BMeh9nMHklCpVSoErIypKjoAGsTdWviAGw5x5T2QkqE0LCsjXGnia2h2ufUxeaXEJ88hCwkS84Ukp1UxCip/1vrCJ8ui2H4rV2M+12C93VSpiSkEpLEm2pDHg7gDnFO7Ny5hXOVdWWXnSguxUXYZeNm849SqpQqJKpSjlUUlKFajxflI3v6GPMaUz5E6YnIO9AIWCbWI8Q0fVwHHNo6LsDJDS9yvLmrVNJmEldiXszh2ZtbixbeB8Rubbj6vDGqkImzylCiVH41qe6t7dflBU7skthlWH5j94JzjF7sCGDJkVwVguE0iUgE3KXX0ypJHTaJqWmlqKFM5bS2os7GzesL6WXMEwoJAKTlJNgQdtOUEJqiibcWZQDbOGt5wxx/vQmXxekeyqJCFiZklB3YKSlyeLBJSDpb6xFPwyVPmkgnMf7GA6s197xXKirUSzkjUcttumkWPs/VJlywSbnc89h9/OJ8spRWofj+b09BFT2dlJQB3ZJH5kqYnm2/pFaqqNUtbJz5CQHawKjlAdhflzEXKfPKklrW/NZR6DaFGH493alBfiTcEEO/LlyMJwzlyNzRSJcIweTPfMkBKXHMsLkne8d1PZmllsyCkp0IJv/wBX93zhfglayVqzMHID8SSW938uUHppZtUlRlkPdnLbaHh5P03gNU4ypM9KEcTxKTStktaZSZdvCQD+x5s4P3ZBKwnv1mY9gGNn8QZn4guOfu3eJqmSSQwWlmKtXUR4m5OSB08gVhNRMlpCO7Dk6XCm5t96eVDy5PX1Z5jx4vbtx9Cyjmyu7mBcsJmBvGmxsX6N+sPqnFULWtSEpCUFHd5X8QQAcpA2dgzQpxuWlLLAupPiu/iBb0/SMoAlEwZWIUmxVa/M7MxjNVrUuyjHgU1bdV/oteH1ap5yqVawdNgwvYi/HfeKz2vwsSlKKLAMpm0C8wI6Ap94smCEJIGYL4lIsPrvuBA/aAylzlIUQy5ZA6pUG9ifSChsTTVrYpNRISlB4pWAemvyIh5hkqUJfed4UlIfKpikga3DaHXhwhPXSgoJAZwVBSn+LIyAo88gSLb9YLkUg/DTUZgVXUCLNYJKebw5tUJ7G+PTZo7tgGIJUwdsoGpP3aHmCYEZ9cJhRYpcDbdieD63iry8XBHi8Qyh/dx1Ii69ke1qASAj+q3xWu5uq939oU5NDYxTZRP+FkmdL7pWZJAudlPoBqo6W46mDMXnJlju0MyWD6uoEgud7jpBnZxaUBcyatjcSwNU5nClJ4Fi0V3ESpKyk6J14n+Q0JUnklpb4LtMcEHOK3ZFOQxD3YC+9yVXHnHU2eVBhcECwfUW0+9YDSicsKWxIuT83Z9IyjSSogs/6jUeV4rql/B5rdv+RhSrWpWXMUKOjhg+wL8dHgjBMRMqcSXZTguGuDf0MS/6ItIBSxA0B26EaQuqZynWCljmzgW3Hi0tcgnzMKjOM/xD0uHJFiMtKZ0xOYBIJILPZXiSABwBA8ojqJUpwy3DByNDx6dDBBpxNqA7MyAX4lIgzGqSSJRyZM8tgcqQkKdRdWrmza8HhmumkB67TZD2dkhU6VdrkvyYjTrF/qqVNNShcpQUkh1pSVapRfID8KsyQdtVHU3o3ZygVNUCHQlGqm4EE+ZHDhDPEceZeQXTo+luEBN/KkOhBrG5v/BuT2znmUxUE+L4wPFuwa4e2vtBsqZnWubNnGaES2zKZwVEWJADjwvfiYqhRkKkHR7E9dDEgUcuUGyi7DiLDTq0bSXAEXLI6bJqGoSJqlEEBSiXbq3vFnlYrLDJzAkgsdnGxe4ivJWCEMGTsPPf5ecL6p0TH2H6RPKHsd9nsYsi8eCVWh5jpQU94n4nvzYEB/f2hBVTszKsDv8ArEldUZ0j1/WFwJ3inDahTPI83S87lEY4NhxnzMugIcnRhFnk4LLAypfw76n3hV2amKy3ICdBtbcnq0NpNYCkkEHj1iTO5SdIbgjGMbFeJd5KI7qYpuBIIYfLWK0ubMUXLsS+z6vFhxGpJbcwBOwwgZlaG2XreH4L020JzSTaRLgMlKiVLDjQA6O4BPo/pDtEzLmYlLuC1nuw05QupKbJ3aBwJPof1gmomF7fmUDz/qJc+4iTK9U2z2PHWjEkAyMQC5iUqJAR/AdtgH9oIm4pLQoso2DWOvNtXufWF2GyR381yBYpDtckj6fOJa7DsvBPPYk6C0VOMbSPJalu0uyGumlUkKUGLnKOAs319Yiw1SVZioeFO+oc6WOt2LcohxSacqZY2256n3MMMJlBNOoEHPmzNxBAH0imEU0K9so3RNSV0yWklHwqJJyhuTXESysLExJWsTPFoACfM+GOJchKFJClhQbMwJZydCSOUPqTF0JsCw3/AJOscsd9mezpoTSyEvmRkTLzJCSHclmJcXOpeIKoyVKSZYYHVrHr7ac4cYnUJBGYBSCN9CHYjlrt5QoOFIHi75hcsUk6gNcKDwicND5GxnqVUHVJCZYEvKg6qIAGc635co7wyQM+eUsBWX4SbBxyuIr0+YZqjlskBgwZ25cTA9MJgOZDht9vXSC9bl3ud7UutiySalOQDf21gPFMpTmF7MT9+nlEClKynlfyiT8M8vTy9/nEmlQlqPUhk9+H19pEtLM8AYscuUjKTYaG3WIsKw9CiQfhQMqTodSxfl9YglrKQbG4sXbY8I7lSDk8Kr7j94fP8XTqzyoJ3v0Mq1MxCGCiobHcfrHNHShdNNUzrRcK8WguRwdvR4GTVFCGUGO3PnDLs7RZpnds6yhSnYFlM6U/LSF44uKd/wDY2TUmkLEdn1hOZZKVquEtcf8AVzbbb2htgNBnWRNQght0hlkBhmfWzxxKxIpICg+axB1B3F9P5hl+NSUugXSbE7sbmFTzSbs9aHiYoxVci3G8RJV3KAAx2DBtXYbb+cK5kh1M33xh7VSpfeqUX8aUlJGzE77awtm1EvPZSeDk2vFEFtZ53lSblp6QhxA+MjYaR02VPQfOOsWUBPWL2IFw2gGxuH1845qpngAOqmPlD30TYaWpsOlqaWH4NEVWsFIVxIiKfP8AABA6l+BhsfpC1G9/2ehLKlHT+jqpWAosLPEJTmYDUxIRmiemlsoGG3SPKcLYdPaWjK+1+DwvkVBUsBDvoG1L7c4mrJZJiLDTlnB+BZuLW0aFQiqvsc3vQznSlA5ZiCmYkBTaE6gkA8PDbnEmHr/EKRKJJc62SA3S5MPKPC11uUKCyQHzMzXBzBRsXSCk8yLNeEMjB1U1QXKgUKskhrjd2+H0jPYoxaOeBuafIYVvOPKWoehAPoXB5iBqKVMmzE5ULKQQHCS1id9Cw+US0tUCqbKVq6lJXwCvE/MF9OvCCJ+MJlJyy1Bxwb05ftCPXyy153BJL7YPS4WsTTnlKSGUoqIs5f6ZYiqJKRMQ4YZl6ckp26qgWRiClLK1KVbgSHCvDo7Wf01jupxACYxSFXUzk8eR39bcmLND1f4I/ZdthRrwHTLzDmEJDto5FzbmTG01BKLTFGZrwS3Mm/HSBZeLpIZZWzkghRcAbNoNxYDjAU6rM1fgDE2AfV+JJglAV7Po4qqtWd1eLa/KMk4grZgIkocHVOSopIdJYpOr7PyNxAYkqUWBNrHZjwiqD6EyT5YZUV+dOUj4eD6ED6iOaaYlTpUHU4YvbKGszszQRLk92hWmxOuxB3hfVlpnh1SWgprsxDGmSEudbl+HSAa+sWs6sjYcuAjJlWVHmwDC3KOKjQAi+x6wmNpjpU0F0857vpDWTPSoEDh84rdJNADFoPppjKDfXQ7QnLitFfieR6p78PkJUoJBdnQbDLmKrWASba7xgCVq8aZiJmqimYFBPNecAJ6O/wAo7Q3eXdiLtr6i4twiapwJkOk5LvlFw7al92jcbuIPkw05HQqqKspWCDmy6FSeG7HhtDXs1jSUTRMWopuNCpzq48N9xA8ygUUMrKVEWLkMOjQEEKSkJYW358YKSuNA4aUrkxp2mDT5jOAZjpDuQCkFvfytEFNVkGxFh1b03jO1E0qmS1DRUlBfiQCg/wC0QHRyMzOS3KEOC0Wz0seRt0v0OqCvC1AKayW6s0Q08pPfrUkaM3vcQFVnuVEgOwt+nvGYHUFaio7w3Evja4IPKa112AY0/wCJnHip/YfS0QVqwogcAH1hhikod8s/5H5wEmXmKixufYWh9okpkILm7x0mUXOV46moaJqOoAFhfp+sbf0cdimUlO77cybfUQSpT5rC2jPdi2uvOJJTqbiXv0DfMiJhIAsRr97QpsNIXTVF2G3G3oI7qEBK0KBcjWD14epWgKX+Fzty1eMRgq0LaYQf3gG0tw9LGvZrHkmoJKSM1mS12ZydgLR12kxJBnqCpqx4RYM/S9/LS8IcIV3VWAbaj2f5gHqIaY9XSO9Ezu0lQygW/Kl3Z+uvlCZRWv8AlDozklae5NLpZU1IXLCyRYk2sb6EOzmxFrRXcRwUBRMtRJdykuG5Xv53EN5WIAhgSU7HQtqxY7QDVzku6Zk0ebvybSGxk06ET+W5DhOHlT5jqDZxqQw83gKtkKzqBuQSLddfOGNNMUk5lPl/yNzawA0ETy56VDMU5lKJe5A12Y8NoPVvYCj0KJGYEFiWvz5wdWLSsd4mywxtoW3A22MHTpQSkFKQVHZyfLSE09BSpiGe4HXb1jU9W5ko0HycVCFiaNFgpmJA1tqPYwPMnAnM4c3vbW5gFVnERd+0OiklYqTbG9VX5pSwTfKQNIXVllltDf6xAFuD7CGdHhneDOtWVA6P1c2A5wcpJR3MjFt0gCXNuDrG1oVqxA2eH/8Ap0hJKe7BPFSljbi7RNMwyUpARdHA/F6g3PkfKJnlRR6ZUVCf8XpDyXM8APKMjIOfQuJlFUEmWs3IWARxZQEOe0mJlCB4XBLMC3OMjIDspk24JiFGOqUWCQH3uTHKiXDFo1GQbW4ixhjF5NMeAWnyBSR8zAtAWjIyJ5/ger4/QXXoztfUfrAVEnuyydCPrGRkDib0E/mL/lDjLBBLB9Tzd45UkCzDy36xkZB2TdAvc5sznR4lp6VKbs+14yMhnRlGLmK7wZTlZJIs45uDrt6RBLWtYcrOrWAB467RkZHdGPkY4ctJUxTpu5d+MHU0kKUv63O29uMajITLkfEreIAyqpLHce5aGFYjvHexEZGQeTbS/wBCV3/IHLp2/MYKAa9zGRkDJ2YgWvnFRA2gmRXKShKWSRcXSC36+cZGQxL4o7sb0dMA2rvfQAvtlZoBxylSFi1xGRkLX5j6Wgj/ANMlqBtfV3MIqunyqZ4yMimD3EZYpcGU0sKWkHQmHMiX3qi5YILADiGv1jIyMyf+GYuA5EszJ5Q5SGJLb5coa+hvr/MMKykTLlpyhrgak6vubkxkZE8uEVR7P//Z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hMSERQUExQWFRUWGBwaGBgXGRgaGRgbFxcaFxoXHBgYHCYeGBwjGRgYHy8gJCcpLCwsGB4xNTAqNSYrLCkBCQoKDgwOGg8PGiwkHyQqLC0sLCosLCwpLCwsLCwsLCwsLCwsLCwsLCwsLCksLCwsLCwsLCwpLCwsLCksKSwsLP/AABEIAMUBAAMBIgACEQEDEQH/xAAcAAACAgMBAQAAAAAAAAAAAAAEBQMGAAECBwj/xAA/EAABAgQEAwYEBQMCBQUAAAABAhEAAwQhBRIxQVFhcQYTIoGRoTKxwfAUQtHh8SNSYhWyFjNykrMHJUNzov/EABkBAAMBAQEAAAAAAAAAAAAAAAIDBAEABf/EACsRAAICAQQCAgIBBAMBAAAAAAABAhEDEiExQQQTIlEyYXEUQoGxI5HBBf/aAAwDAQACEQMRAD8At9dNJdrwvRShW8S1KVZWD3jVFJId4Twi3k2mWlKfhgKoSgu6QXg2qIEIsSrwBBRMboHnUErUBo4dCdIVVeLEQCvEyYJsVY0rcQGggeUom5hYlRJhvRSnMK3CsLk05MMqWiUTcxNTUoa0MZKGjHYaRxIoFQyk0pAeCaKcLfWO6pLAsYxBMBC2jRroXVdUxgCbW84fGAlyHM6rBhXUT+cBqrucBz8Rg1EByC59VbWAJtaoQNNr4i/FQaQDkbmgquBA65CoIM0jeODNjQAVaDAVUspBD2VaCKqsSogZvCPi58A/DWF9XOSo6uPrCpytbDIxp7mmSrQN+pNh5CJqdHeFCfCgMb8crBzfibecD0yWBdz5fN9bPE8+qKWSpKgQhI8QDhzmUbHQ2bqYRW41Gp6v6yk2IYpD7+EXeLvhGMJVTyXIzBOUjdk2SdNwD6RSaZHizBOhfTY8hygikUpFnOUEtycuxG17xylUja2LHU1iUqURcG7cDofWx9YrmIV+Y3HQRzXVKirKCxPO3rASpKgplg/fOHqXQmVsOkyiYM0GsQiqCUDSA1VGa4MNTFsOmzRA34u7QLMqmgcVBF941yMpnukuodNxaAJlezwsXiRbWFFZXKu0SqH2WOYzq8THGK5iVaDveBaqsXCxaVqME2kKbbNzluY5THZo17giO5GHqUWAJjEkDudSpkMaWsaO6bsxMd1FhGVWHlBuPOGKjqa3HdFiYYXhnLxMcYo2YjSOhWqHGNcEzVNov6cUAjmZij7xSZeJHjEycVMDoQXsHdVNGsKZ9REa8TeB1VIg0qFN2aXNMDKmPvGT58BqmxqBsmmrIiEzyIiVMiNa40ELFbA9VWEsHYHVoGuohnb3PSJJSUh9zsCPtoTKfSHRj2yNUtwduH0iSTIAILhuov72uI6RTkufbW3P5R2JZ1NwLtxO3paEtjUjqkWBmdafEdGJ04W4EjzjdRIIWpSuAsoGwUHTpyFo4EqxBsTdOxSX563AgtM5RIdyQwLAnQHLpr8XvAN1uMjG9iFU8heYXGUJIy2I4lzACp5BJBMHGWSlI0VcMXB94DIvp1gotATjsSUsxlAkP10/fpvBk9QNiEjgfvUe4jVHJJDZTbhvu33ziXunJawIdufLb6QLluMjD4gK0OLHygdS8otDH8IVEhr7WIduHA8oBmU/t7dYZCYmeMFK31jAqJzRmNGnMMUkxbg0WteKA7xDNrxFf76OVVJgXKwlYzqagbRNh8lyCYWSZsMqWqSNYBRbC1ItVJKBFxpBCGRoGhJT4qE7x0rFH3hqgztY5RXB7wLicnvC43hdLqHNi8EiYRqWglGjHKzmnwHN+ZusDz8GWCWYwUa5Qs/pEsuYVbEwW4NIUjDlDURL+ATuDDpMg3ux4QVS05JuAY66O0i2m7JJnFIlL8RS+VdnI2B6cYgqOyc5BIKDaLenDgljpBdPU5fhU/I3hWth+tHmNThSxYpI8oBOFTDoknpHs0tYWWmISQRwEMqOhkt4UJHlr6x3u/RnqR4HMwmcA5lqbixgU0ynAbePpKophlZIT6RTu2mC06KWbN7pKZgY5g4Z1pGmmhaMefbg5YfpnlapqklIBe7FrPs1riCUYOtaVEA8WJL2uwDRlNJSxmKUyUuTuRwtvFowqQyg1xYjpqC20Qym48FsYJ8izD+yK1SgV5gq7Akhr2YbWjczsgp0AZiSsZiS7BwPkTDyv7QBFZKpwLqRmJ2vmYf/AJMNsZrRIkrm6sAWOlyNWgFKXZrUeCt1fZJKZZyhiAWI1fTqI1g3ZqYqSlS84BKs3iUHY20LszRYsMxMTky15gMyQpVlfmDjbgYFx7tN3S0SUn4hmdW7FmGn2Y5tpUakmyt1/ZFffAJB7pgCX6k3hfK7LoKlDO7R6OhGdgxa+p94reGSQZs8f2qUwH+JI/SNx5H2ZPGukLE9nZctIBJVmHG14XIwu5cABywfb7Ahp2hqlIlkjaIOy2EqnIzkw2O0dTYmT+WlIjVgoCe88Vi1iX4hoExam7tctKD8Qvx1H6xY62uQmbIp91BRfhlGjdHiabQlTOAA7/JoWpNDVFS2KhiGH5A7rfMwv6mFEpJUpXiIb1L7cIf4lP7zMUFgiYUEHU5bFoVLCUciTDoN1vyLmldrgWKMZLlxpKSYnRILG9+G5ih7EtB1PhhUnMxYnXfyHDnE5wxt44oZpSsFSlbaHkSwew+E7esMzQKK8yVCWhQKs0wgAEuMgIHiL8rD3yOTQ3r2QXrUq07sW90Um/tHffNEKp6wSks4JBvwjEy1K3EVCAuRWAHWGsjFAbKYjnCiXhExWgfzETTMIXLIC3HSO2CVlhplSuAEMwtDWN4qHc5WcqaJ86bMpf35QLjYWqiyy6ROpJPmIPp0Np7mKhS1Mx9SRDaXWKAuY5wZnsRYJxVxBgQJXtCqbibbwOvGiNDGaGbrQ8VUTAd4kpa6a9n84qU/H1cYhHaNeyjHes72JHowxKduREOPyFTqWah7qQWB4i492ijI7STIZU/aaa3wmFvCw1lRTKn/AJEwsWy38yI9BwOT8J4oT7ARTVSzOlzpYZOZevAZ3Zt+EWzB6gIyJ/MAEnhazx5uSX9v7L4Rf5L6E+IJ/wDepf8A9YH/AJf1+UPf/UecPwaspsSke/7RGcFSqsFSVEkBgAzNf6H5Qb2ho01MtMtQOUX14cxHa02n9AuDSr7IuyiSaaTbSUj/AGJiDtPgPfITPFjKmJHrlUYe0VKJUpKUhgEgADYAMB5CApy5q88oN3ayCXSSpwAPCXDacDATyO9joxtDCiX4EmKb2WrM1ZVA6Ov/AMpEXVQKABu0VulwBEmdMmIUc0x3dm8Ssx6XjlJK1+g6b3Ae2tOPwqlA+XmIN7Dkfg0F2sPOz/WCcVwz8RJ7s2B1bXjB2DYKmTLEpL5UgM+ujMTv+8HruOkDTUrKJjMwDFZYOiUN1JTMv7xY0SpYBISBwLCwEQY12cep79lkiwIA0vsWYsoiOJlQSFAJUl3+IeVmJgZyToOCasruBSwuXMJAP9RZD6becKMa/wCaR/bFmo8L7mWUglSSSSWve7c9oSKkAz1PdyT+kU45JzZPkg1BCiWbw4paI+FyA7HiRd9A/KzbxGjDioFTaDhyfjrcRJV0HdrZgAo5Q2he/no/lDW7FKFPcO/02UZgzTmHidRBdThtG1ufWNKSUq8JUtIG7sGIBIJ2t7xBXS/6SEK8KgCbZS4zNptd+doGoqg/EX0KQD/23c3DQCi9t7DbW9IHqy0xWXQlx53iemxBtQIHUgAkBOm/V7CNLpt/iYsCl8t2fxEbPcW3ipZdhDx78jmRjCBd2MFK7QvqUnrcwhl0YJIIsAC4bc246h/SIZ6EhL6F7DkDa3PXzjtab4NcHTLArFEqs/k0coYlxAMmhBUwAbK5LdPq51hzQUWVIOp8tCenOOjl/R0sa+yalSdGgibOSl3sRqWJHoCINp5qAkpy+IsQrhq46H6QmxWawUS+h5cWLtxY+UHLJsLjBJ/YJV4iM2VnPIG+9rPAaq1J2L9YYLqWNrn+7LcgliwGnt84Ap6ZKk5mLuWA1N+flC45nW6GSwpvZkE2YH3EdS18/aIayS7AudtDduAAvEiZeVBOVQGgJPC1xzY2gvdwhfq5YZS1f9rmD11BDFT+XOFVAsAJTcgnLYaAObq/aGUxBKVJ10Z9Lbxnu/QaxV2DYfUHvFlnBV9+d4ayphCgoeLiwPnCXBSvOSyt22cxZZconThe37j15R5+VLVZbjb00HIrQliSB18oPkzkq+FTk8G62ivVOFrWPjIH+Ovsb7w3wuhdAYqGX8x1O2msAtgpDnveZ9o5EzS8QqlKSHJA5b6OLcx1iGWlJHxElz92jGrewK25D55dLggnl84Fw7/5CrWzRwpbA+I9I6pk+/3rGuGxyYfRySXH3p+8TTBqXY6ON/10iFM0hL7m3C/1/aOk1Cd7m3v11tAo5kFeokjLoTvtFXrVhcywLX5b69IslZNIQWF+HOK0lRA8Y1US/JvmIXXyGR4I0ADW+rdWioUJzTVcHLesWqurAlKmDv8AZ9ortMixtdteEV+OtxOZ0g6SVZfhCm8joHdrPYcYAxOvUCxSBfVzv8tT6w+p5WQE3JOm/twhDiSSpTl97+G7QaS7Ob+hUuoUmZnGpDM/Jtre8aVMOUJ0ZjuWPG/3pBRlgXY+YLW4BvlGKmDj5EMQdN/WGKQqgdNWSGIbW9uH7wPJcHRgb+Ivz00hhnSo25P8P14O8SSqZRJ8RZixY8uUdqR2kHpqNai4YbXJFuRHyiaThuc5SbGwv1fd4Yy8MypCkkFwCeXUAgt10hlSUWQghLebs42GkDq3D0o1h9CEA2Z25nhr96mGUs5UgBI89fnBctIAFvKMmxRFKtieTBFzgLteF9akLIBAL7M+3CJatbajl6+cd4fSp1JNjz1Pn5NC8sukMxR7BalBP5M1hxa1tH1t7wlXM7tJYO5IDnRzoG2fzi11SRoRvq/0aF06gDsG0dt34h9Lbc4Q3Q9JMRrSCEkAgg6g8gOfMxooKiQUnjZg4ub9OsMKijTfKnW1weF2HEcXgZcgs5V0AFuno+jxqkzHFEWH073TMDabfIhvrDVNGcoS50HicXO7h9IDkUZcEAh93PDkB6wdWVQlpYm7W67QadgNJEUqnyWCtelvvhD6iwxRYEqUcr+5+kIsLkqbMq54fekXHB1KVNSmwdAfyDxHklcimCqJwvCkpa3kXc+sOqClSgHKhgSxdy5A62cPBCaK4f0OhaNfg1rf+plS9wBbhrtZ4xpx3A1ahFidSqYpkh2HPwh2HsPPlCqtr0SEsSX4AfSLTQ4enIqYvmf09mHlHntevPVTAoOA3+0GJPG8ieTI4vgpywhGOy3G+HYylTAOr5w+lksOcIqKWgEMLuPnDruiqWXLAkANqQpQS/KxePSl1ZGu6D5aAQTtwjS5BzOLg6fYgsU4YgdPsx1KkrAKWdg4/R4WtzhTi9ScpSkEKJZ+D725RX51CxvmJZnzFzf/ABYcIss/xud9oDmUoV6QAxcFdqcNBA1/71294XV8oJRlTtFvxOTlRo9o8/r6wlRaLMCSRNle4/mFjlAOmr+1z9YAmSf6lwL22J80jbfygkLeaS3z/j+IJp8IUbpGrh3v5PtyiLNmUXbL8WK0I8VQycoYFuHSz7ftCKfJmEgJfQuX58dtYutXgCg/u7Npc+TO+oivpl+AL4liGOmx005w3BmTjaE58dPcV08nKBm8RPA+xPTnD9KgU3W51Cbk2/xswiEYcwKlGxP5Q+vBk5jb2ixYHgk3ujMS+U3ZbuXAuzAj2jcmZLezseLo1LoZfdAlKCWF2FuN9dHjsyQHyKCR/kXHqbj18oJxGm/D05XlcoS7/Q+ceZ1VauYsrWXJ9hwHCKMW6EZFv9HpEusILTPCo6EF0nodjyMbmKzXSbXiu9m6RaQSr4FJJyki9wAWPw/fKJZNUqWF92pmckF32yM5u7to3hjfdtsd/TvVQ3/DHN8Tng1/I/esMaSgI1020tCjAsQUpYExi4Z2AvxJ9Yv1JRDIpWyQ5s2mrWvpEcvJhF/Jl2fxMnj1GRW59COA5Xf+P3gHFJaQBmIHK+w4va4G20WKpmBSTlDlKSWZRJKdfhZuDRX+1EsgItchw/TmIX/UxbVPkFYWIptUkkhLnmOdm/b5RNKoCNDmI4AgW9X++EQSpgdshe/its1m2f6DhD2knkpKbZmJsNBp19eEUx3YmTpACwUq3YDeEWKyytYIve+vrpwEWKvClJH5WDNxtCenllS2YC2v7OYc19CbtbjTB6Q82HH+YtVNTFKwoOFZR8oDpgkSwN2h0mY69X8OvS0RTlCKcpMpWp0kR1M5QB+vyvBmETAUZD+Yn+PQE+UCYtJUkXt++kAYViKs5SGdL+fhJPmz+sQLyIzk3DdIf6/gi1UFF/RYjlHnuJYLkmzVNYl9L2SB9I9Dp8TanQpKFLJOUhPEWJ5aHWBJglThmILKBIfUAkh7HQ6jk0ReM5xnrjx2LUvk1P7KbJlDwX3T5eIND6dIWqS0tvhcnmNNdbiAsVoSlKVJIyoUks2rF29d41S4wFnugbBLk9CEt7x7TyxbQvQ+R1JrgpIULghw2p4e0bq1qAzZgxvlLttb5RSKxU2gmd7JCl07MpBL925d0voGJ/iGGIdo0TafvELT4bm7dQx0uziGtVuha32Y3T4lBzYi3TWIgglROw0eBMFr0qp5akqCsqmdxZ3ABbSyhBkquASq2l7/AHyhLbTGJI3XUxUhtVEG0eb1dFlmrBvlUdwNNddLx6VhNcVy+/DMHsp+lm5xUsKp0V06ZlSASVE8fiN/31vaI8PkSUpylwuSmeOEkognfnM7h3NzdtGHzhzgGPSUrQlX5lf1FB7e53+cUusx0Fasuj2sH3D2HM3N4hpZRSBMC3JJBSxZikuSdHcxfl8T2/l/gmh5Wm0kX/GO08kBEpHjQtRUoqBDoST7ZQOum7xVcTxModWTKpZzCwYAiwDaABh5QnXPd1BiGysNGcE6/MR1UV0oy1JAUpRIZStm1Z9GFubw7F4kcUUkTz8hzY4XO7vxKOZTOzWvdKn5htIsXZPtMGEuYzkhhc2IuD835i0VuizVEthYJT4i+qX8KbnZ2flAyl90FuwmZhoRZrs448uUFl8eE9gYZpR36Lz2wxKXNEyXIUFAgA6AX2vuLR5x+G7p1ZUkoZTghXwnQsbOxiCXWqO7DhprE4xSSBkCVKDuTZlHje/2IOOOlQPttjKgx5C1ZB8KwSQE3CkgKzFuaW3gBNSO8lZgbq8RLB0i23IesBzaPIQqUs7MoWP6+cF12EzJWVa38VwTo+pbnGxxxXBs8027fJcuxOISQpalywQk+FSyokC92bK+1g5Jj1OnxKSqXlzpCSGBcb7dY8GwlU5M9EohQTMTdJcOCH8jpfaHFLTJZwoqZYdCEqFhMcOpRuQlWwGjOY8/N4WqeuLrqv0Nl5Ms1PI2392XyZj1BLQU94hSj/TUn4mJbwlL+HN7xV+2/aGUqbLS6k+FzlaybhvCSONgdorFVQgz3QUyt0qUSpQyi+t82Y2azB3gPEK4SmzNNnaZyFGw0Lq1LxuD/wCbDFTt7Gf1Mk2xzNxRCR4WADByHNw/xAb3uXu8G0WZGVarhQew0D7kaWimSaqZOIzEm7A89Gf0tBtXiTWS7J8IAJDAEk6au8Wetx2Rnv1cltVPXMuAWIcHiOL/AEivJnFE4g8X24NAf/Ey1MCLDiSbdDaIFVxUdhfr6QxauGhUprlHpGHVEkpGZQB8Nn8z0tBlNj8tJOVyP7mswLO54xQqbE0lKQsjw3cABn4nUn7vDGorJEyXlKU6WIsfURPDwWk1Kt2UT8yMqavgd9pe1YnoSyVBExglQYeNJfLY6OBce8KaftGmnRMAzGYXCcwyoDKYkjV8rW5wrl9pxLRkDBIDOdRsG4awhkYyFTFKKdApiS+xSHfU3frCIeHFaopbf7Nl5FRR6LJ7UTDJnU8pYTMUXC1fCCoDOmzMLKAPEwsxPtbNXLaXYrS3hLAABm8hbyisUNesAJCAxYFRBBIcXOxMCLxlblKgDfgB8oZDxNDelCnnTX7HOH1VTKlKSASlSgSnMDlABdWV7XOvKGFH2gCAgkEh9eAISCn1S58orVHi5AUHIVlfwnwsbM0F0kybmT3bZkAkmzJKgXc3YgH1eDeHfdGRyNJUz07CamXPe4KQBmJtrxB0DR5hiNFJROmod0hTp2cbB+G8WzC6RSJJCyylJzOGvm/KoaWIaKROrAuaQvwpDgqYc+IObrzjccJan9BTktKvk5oa5SJpCDlBYMNDuC3EG4iy/wCsTJ6ilXgQQyinTqQb3L+otaKWKgiYMrNmZ212ciG0mkJWnvAq5d0kHZRCt06gPvD5409xUcjiWo4gUSVykKcKsDuMp25OeV3hR2Rx9EipXMyAOhlAE3Uk6767+wjRpS5IUSEqI8RyqAceRYXa3nuvxGZlmmWlI8O9gS7ly3I8tDCF4uPTKL4lyMnnk2n9FfnKUDE8yoUEgH4XcjrHExYfPufn0hjS4cVslTDieF/1t19YtbSW5PFOTpE6UEUqSAWBe3Mt4idQMp03bnC+UneLNV4jLTTqkpGqUhOjBKAQkPq777tCddEUSgo3zcrXvrCoTtWHlx6ZV9ElEc6S7pAtYswcG22vKJMWSlIl8SS97gpbXi4VryibD6ZMxClEsUhmA1Dco6pR30tbC8u4SeDfD82jNXyZun40JainUASN9tw/3tC0TwNBDOWvxu7cWhbVS2UTs8OiILb2ZqZM6T3UxJK0K8BTZTLuUv1BMeh9nMHklCpVSoErIypKjoAGsTdWviAGw5x5T2QkqE0LCsjXGnia2h2ufUxeaXEJ88hCwkS84Ukp1UxCip/1vrCJ8ui2H4rV2M+12C93VSpiSkEpLEm2pDHg7gDnFO7Ny5hXOVdWWXnSguxUXYZeNm849SqpQqJKpSjlUUlKFajxflI3v6GPMaUz5E6YnIO9AIWCbWI8Q0fVwHHNo6LsDJDS9yvLmrVNJmEldiXszh2ZtbixbeB8Rubbj6vDGqkImzylCiVH41qe6t7dflBU7skthlWH5j94JzjF7sCGDJkVwVguE0iUgE3KXX0ypJHTaJqWmlqKFM5bS2os7GzesL6WXMEwoJAKTlJNgQdtOUEJqiibcWZQDbOGt5wxx/vQmXxekeyqJCFiZklB3YKSlyeLBJSDpb6xFPwyVPmkgnMf7GA6s197xXKirUSzkjUcttumkWPs/VJlywSbnc89h9/OJ8spRWofj+b09BFT2dlJQB3ZJH5kqYnm2/pFaqqNUtbJz5CQHawKjlAdhflzEXKfPKklrW/NZR6DaFGH493alBfiTcEEO/LlyMJwzlyNzRSJcIweTPfMkBKXHMsLkne8d1PZmllsyCkp0IJv/wBX93zhfglayVqzMHID8SSW938uUHppZtUlRlkPdnLbaHh5P03gNU4ypM9KEcTxKTStktaZSZdvCQD+x5s4P3ZBKwnv1mY9gGNn8QZn4guOfu3eJqmSSQwWlmKtXUR4m5OSB08gVhNRMlpCO7Dk6XCm5t96eVDy5PX1Z5jx4vbtx9Cyjmyu7mBcsJmBvGmxsX6N+sPqnFULWtSEpCUFHd5X8QQAcpA2dgzQpxuWlLLAupPiu/iBb0/SMoAlEwZWIUmxVa/M7MxjNVrUuyjHgU1bdV/oteH1ap5yqVawdNgwvYi/HfeKz2vwsSlKKLAMpm0C8wI6Ap94smCEJIGYL4lIsPrvuBA/aAylzlIUQy5ZA6pUG9ifSChsTTVrYpNRISlB4pWAemvyIh5hkqUJfed4UlIfKpikga3DaHXhwhPXSgoJAZwVBSn+LIyAo88gSLb9YLkUg/DTUZgVXUCLNYJKebw5tUJ7G+PTZo7tgGIJUwdsoGpP3aHmCYEZ9cJhRYpcDbdieD63iry8XBHi8Qyh/dx1Ii69ke1qASAj+q3xWu5uq939oU5NDYxTZRP+FkmdL7pWZJAudlPoBqo6W46mDMXnJlju0MyWD6uoEgud7jpBnZxaUBcyatjcSwNU5nClJ4Fi0V3ESpKyk6J14n+Q0JUnklpb4LtMcEHOK3ZFOQxD3YC+9yVXHnHU2eVBhcECwfUW0+9YDSicsKWxIuT83Z9IyjSSogs/6jUeV4rql/B5rdv+RhSrWpWXMUKOjhg+wL8dHgjBMRMqcSXZTguGuDf0MS/6ItIBSxA0B26EaQuqZynWCljmzgW3Hi0tcgnzMKjOM/xD0uHJFiMtKZ0xOYBIJILPZXiSABwBA8ojqJUpwy3DByNDx6dDBBpxNqA7MyAX4lIgzGqSSJRyZM8tgcqQkKdRdWrmza8HhmumkB67TZD2dkhU6VdrkvyYjTrF/qqVNNShcpQUkh1pSVapRfID8KsyQdtVHU3o3ZygVNUCHQlGqm4EE+ZHDhDPEceZeQXTo+luEBN/KkOhBrG5v/BuT2znmUxUE+L4wPFuwa4e2vtBsqZnWubNnGaES2zKZwVEWJADjwvfiYqhRkKkHR7E9dDEgUcuUGyi7DiLDTq0bSXAEXLI6bJqGoSJqlEEBSiXbq3vFnlYrLDJzAkgsdnGxe4ivJWCEMGTsPPf5ecL6p0TH2H6RPKHsd9nsYsi8eCVWh5jpQU94n4nvzYEB/f2hBVTszKsDv8ArEldUZ0j1/WFwJ3inDahTPI83S87lEY4NhxnzMugIcnRhFnk4LLAypfw76n3hV2amKy3ICdBtbcnq0NpNYCkkEHj1iTO5SdIbgjGMbFeJd5KI7qYpuBIIYfLWK0ubMUXLsS+z6vFhxGpJbcwBOwwgZlaG2XreH4L020JzSTaRLgMlKiVLDjQA6O4BPo/pDtEzLmYlLuC1nuw05QupKbJ3aBwJPof1gmomF7fmUDz/qJc+4iTK9U2z2PHWjEkAyMQC5iUqJAR/AdtgH9oIm4pLQoso2DWOvNtXufWF2GyR381yBYpDtckj6fOJa7DsvBPPYk6C0VOMbSPJalu0uyGumlUkKUGLnKOAs319Yiw1SVZioeFO+oc6WOt2LcohxSacqZY2256n3MMMJlBNOoEHPmzNxBAH0imEU0K9so3RNSV0yWklHwqJJyhuTXESysLExJWsTPFoACfM+GOJchKFJClhQbMwJZydCSOUPqTF0JsCw3/AJOscsd9mezpoTSyEvmRkTLzJCSHclmJcXOpeIKoyVKSZYYHVrHr7ac4cYnUJBGYBSCN9CHYjlrt5QoOFIHi75hcsUk6gNcKDwicND5GxnqVUHVJCZYEvKg6qIAGc635co7wyQM+eUsBWX4SbBxyuIr0+YZqjlskBgwZ25cTA9MJgOZDht9vXSC9bl3ud7UutiySalOQDf21gPFMpTmF7MT9+nlEClKynlfyiT8M8vTy9/nEmlQlqPUhk9+H19pEtLM8AYscuUjKTYaG3WIsKw9CiQfhQMqTodSxfl9YglrKQbG4sXbY8I7lSDk8Kr7j94fP8XTqzyoJ3v0Mq1MxCGCiobHcfrHNHShdNNUzrRcK8WguRwdvR4GTVFCGUGO3PnDLs7RZpnds6yhSnYFlM6U/LSF44uKd/wDY2TUmkLEdn1hOZZKVquEtcf8AVzbbb2htgNBnWRNQght0hlkBhmfWzxxKxIpICg+axB1B3F9P5hl+NSUugXSbE7sbmFTzSbs9aHiYoxVci3G8RJV3KAAx2DBtXYbb+cK5kh1M33xh7VSpfeqUX8aUlJGzE77awtm1EvPZSeDk2vFEFtZ53lSblp6QhxA+MjYaR02VPQfOOsWUBPWL2IFw2gGxuH1845qpngAOqmPlD30TYaWpsOlqaWH4NEVWsFIVxIiKfP8AABA6l+BhsfpC1G9/2ehLKlHT+jqpWAosLPEJTmYDUxIRmiemlsoGG3SPKcLYdPaWjK+1+DwvkVBUsBDvoG1L7c4mrJZJiLDTlnB+BZuLW0aFQiqvsc3vQznSlA5ZiCmYkBTaE6gkA8PDbnEmHr/EKRKJJc62SA3S5MPKPC11uUKCyQHzMzXBzBRsXSCk8yLNeEMjB1U1QXKgUKskhrjd2+H0jPYoxaOeBuafIYVvOPKWoehAPoXB5iBqKVMmzE5ULKQQHCS1id9Cw+US0tUCqbKVq6lJXwCvE/MF9OvCCJ+MJlJyy1Bxwb05ftCPXyy153BJL7YPS4WsTTnlKSGUoqIs5f6ZYiqJKRMQ4YZl6ckp26qgWRiClLK1KVbgSHCvDo7Wf01jupxACYxSFXUzk8eR39bcmLND1f4I/ZdthRrwHTLzDmEJDto5FzbmTG01BKLTFGZrwS3Mm/HSBZeLpIZZWzkghRcAbNoNxYDjAU6rM1fgDE2AfV+JJglAV7Po4qqtWd1eLa/KMk4grZgIkocHVOSopIdJYpOr7PyNxAYkqUWBNrHZjwiqD6EyT5YZUV+dOUj4eD6ED6iOaaYlTpUHU4YvbKGszszQRLk92hWmxOuxB3hfVlpnh1SWgprsxDGmSEudbl+HSAa+sWs6sjYcuAjJlWVHmwDC3KOKjQAi+x6wmNpjpU0F0857vpDWTPSoEDh84rdJNADFoPppjKDfXQ7QnLitFfieR6p78PkJUoJBdnQbDLmKrWASba7xgCVq8aZiJmqimYFBPNecAJ6O/wAo7Q3eXdiLtr6i4twiapwJkOk5LvlFw7al92jcbuIPkw05HQqqKspWCDmy6FSeG7HhtDXs1jSUTRMWopuNCpzq48N9xA8ygUUMrKVEWLkMOjQEEKSkJYW358YKSuNA4aUrkxp2mDT5jOAZjpDuQCkFvfytEFNVkGxFh1b03jO1E0qmS1DRUlBfiQCg/wC0QHRyMzOS3KEOC0Wz0seRt0v0OqCvC1AKayW6s0Q08pPfrUkaM3vcQFVnuVEgOwt+nvGYHUFaio7w3Evja4IPKa112AY0/wCJnHip/YfS0QVqwogcAH1hhikod8s/5H5wEmXmKixufYWh9okpkILm7x0mUXOV46moaJqOoAFhfp+sbf0cdimUlO77cybfUQSpT5rC2jPdi2uvOJJTqbiXv0DfMiJhIAsRr97QpsNIXTVF2G3G3oI7qEBK0KBcjWD14epWgKX+Fzty1eMRgq0LaYQf3gG0tw9LGvZrHkmoJKSM1mS12ZydgLR12kxJBnqCpqx4RYM/S9/LS8IcIV3VWAbaj2f5gHqIaY9XSO9Ezu0lQygW/Kl3Z+uvlCZRWv8AlDozklae5NLpZU1IXLCyRYk2sb6EOzmxFrRXcRwUBRMtRJdykuG5Xv53EN5WIAhgSU7HQtqxY7QDVzku6Zk0ebvybSGxk06ET+W5DhOHlT5jqDZxqQw83gKtkKzqBuQSLddfOGNNMUk5lPl/yNzawA0ETy56VDMU5lKJe5A12Y8NoPVvYCj0KJGYEFiWvz5wdWLSsd4mywxtoW3A22MHTpQSkFKQVHZyfLSE09BSpiGe4HXb1jU9W5ko0HycVCFiaNFgpmJA1tqPYwPMnAnM4c3vbW5gFVnERd+0OiklYqTbG9VX5pSwTfKQNIXVllltDf6xAFuD7CGdHhneDOtWVA6P1c2A5wcpJR3MjFt0gCXNuDrG1oVqxA2eH/8Ap0hJKe7BPFSljbi7RNMwyUpARdHA/F6g3PkfKJnlRR6ZUVCf8XpDyXM8APKMjIOfQuJlFUEmWs3IWARxZQEOe0mJlCB4XBLMC3OMjIDspk24JiFGOqUWCQH3uTHKiXDFo1GQbW4ixhjF5NMeAWnyBSR8zAtAWjIyJ5/ger4/QXXoztfUfrAVEnuyydCPrGRkDib0E/mL/lDjLBBLB9Tzd45UkCzDy36xkZB2TdAvc5sznR4lp6VKbs+14yMhnRlGLmK7wZTlZJIs45uDrt6RBLWtYcrOrWAB467RkZHdGPkY4ctJUxTpu5d+MHU0kKUv63O29uMajITLkfEreIAyqpLHce5aGFYjvHexEZGQeTbS/wBCV3/IHLp2/MYKAa9zGRkDJ2YgWvnFRA2gmRXKShKWSRcXSC36+cZGQxL4o7sb0dMA2rvfQAvtlZoBxylSFi1xGRkLX5j6Wgj/ANMlqBtfV3MIqunyqZ4yMimD3EZYpcGU0sKWkHQmHMiX3qi5YILADiGv1jIyMyf+GYuA5EszJ5Q5SGJLb5coa+hvr/MMKykTLlpyhrgak6vubkxkZE8uEVR7P//Z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hMSERQUExQWFRUWGBwaGBgXGRgaGRgbFxcaFxoXHBgYHCYeGBwjGRgYHy8gJCcpLCwsGB4xNTAqNSYrLCkBCQoKDgwOGg8PGiwkHyQqLC0sLCosLCwpLCwsLCwsLCwsLCwsLCwsLCwsLCksLCwsLCwsLCwpLCwsLCksKSwsLP/AABEIAMUBAAMBIgACEQEDEQH/xAAcAAACAgMBAQAAAAAAAAAAAAAEBQMGAAECBwj/xAA/EAABAgQEAwYEBQMCBQUAAAABAhEAAwQhBRIxQVFhcQYTIoGRoTKxwfAUQtHh8SNSYhWyFjNykrMHJUNzov/EABkBAAMBAQEAAAAAAAAAAAAAAAIDBAEABf/EACsRAAICAQQCAgIBBAMBAAAAAAABAhEDEiExQQQTIlEyYXEUQoGxI5HBBf/aAAwDAQACEQMRAD8At9dNJdrwvRShW8S1KVZWD3jVFJId4Twi3k2mWlKfhgKoSgu6QXg2qIEIsSrwBBRMboHnUErUBo4dCdIVVeLEQCvEyYJsVY0rcQGggeUom5hYlRJhvRSnMK3CsLk05MMqWiUTcxNTUoa0MZKGjHYaRxIoFQyk0pAeCaKcLfWO6pLAsYxBMBC2jRroXVdUxgCbW84fGAlyHM6rBhXUT+cBqrucBz8Rg1EByC59VbWAJtaoQNNr4i/FQaQDkbmgquBA65CoIM0jeODNjQAVaDAVUspBD2VaCKqsSogZvCPi58A/DWF9XOSo6uPrCpytbDIxp7mmSrQN+pNh5CJqdHeFCfCgMb8crBzfibecD0yWBdz5fN9bPE8+qKWSpKgQhI8QDhzmUbHQ2bqYRW41Gp6v6yk2IYpD7+EXeLvhGMJVTyXIzBOUjdk2SdNwD6RSaZHizBOhfTY8hygikUpFnOUEtycuxG17xylUja2LHU1iUqURcG7cDofWx9YrmIV+Y3HQRzXVKirKCxPO3rASpKgplg/fOHqXQmVsOkyiYM0GsQiqCUDSA1VGa4MNTFsOmzRA34u7QLMqmgcVBF941yMpnukuodNxaAJlezwsXiRbWFFZXKu0SqH2WOYzq8THGK5iVaDveBaqsXCxaVqME2kKbbNzluY5THZo17giO5GHqUWAJjEkDudSpkMaWsaO6bsxMd1FhGVWHlBuPOGKjqa3HdFiYYXhnLxMcYo2YjSOhWqHGNcEzVNov6cUAjmZij7xSZeJHjEycVMDoQXsHdVNGsKZ9REa8TeB1VIg0qFN2aXNMDKmPvGT58BqmxqBsmmrIiEzyIiVMiNa40ELFbA9VWEsHYHVoGuohnb3PSJJSUh9zsCPtoTKfSHRj2yNUtwduH0iSTIAILhuov72uI6RTkufbW3P5R2JZ1NwLtxO3paEtjUjqkWBmdafEdGJ04W4EjzjdRIIWpSuAsoGwUHTpyFo4EqxBsTdOxSX563AgtM5RIdyQwLAnQHLpr8XvAN1uMjG9iFU8heYXGUJIy2I4lzACp5BJBMHGWSlI0VcMXB94DIvp1gotATjsSUsxlAkP10/fpvBk9QNiEjgfvUe4jVHJJDZTbhvu33ziXunJawIdufLb6QLluMjD4gK0OLHygdS8otDH8IVEhr7WIduHA8oBmU/t7dYZCYmeMFK31jAqJzRmNGnMMUkxbg0WteKA7xDNrxFf76OVVJgXKwlYzqagbRNh8lyCYWSZsMqWqSNYBRbC1ItVJKBFxpBCGRoGhJT4qE7x0rFH3hqgztY5RXB7wLicnvC43hdLqHNi8EiYRqWglGjHKzmnwHN+ZusDz8GWCWYwUa5Qs/pEsuYVbEwW4NIUjDlDURL+ATuDDpMg3ux4QVS05JuAY66O0i2m7JJnFIlL8RS+VdnI2B6cYgqOyc5BIKDaLenDgljpBdPU5fhU/I3hWth+tHmNThSxYpI8oBOFTDoknpHs0tYWWmISQRwEMqOhkt4UJHlr6x3u/RnqR4HMwmcA5lqbixgU0ynAbePpKophlZIT6RTu2mC06KWbN7pKZgY5g4Z1pGmmhaMefbg5YfpnlapqklIBe7FrPs1riCUYOtaVEA8WJL2uwDRlNJSxmKUyUuTuRwtvFowqQyg1xYjpqC20Qym48FsYJ8izD+yK1SgV5gq7Akhr2YbWjczsgp0AZiSsZiS7BwPkTDyv7QBFZKpwLqRmJ2vmYf/AJMNsZrRIkrm6sAWOlyNWgFKXZrUeCt1fZJKZZyhiAWI1fTqI1g3ZqYqSlS84BKs3iUHY20LszRYsMxMTky15gMyQpVlfmDjbgYFx7tN3S0SUn4hmdW7FmGn2Y5tpUakmyt1/ZFffAJB7pgCX6k3hfK7LoKlDO7R6OhGdgxa+p94reGSQZs8f2qUwH+JI/SNx5H2ZPGukLE9nZctIBJVmHG14XIwu5cABywfb7Ahp2hqlIlkjaIOy2EqnIzkw2O0dTYmT+WlIjVgoCe88Vi1iX4hoExam7tctKD8Qvx1H6xY62uQmbIp91BRfhlGjdHiabQlTOAA7/JoWpNDVFS2KhiGH5A7rfMwv6mFEpJUpXiIb1L7cIf4lP7zMUFgiYUEHU5bFoVLCUciTDoN1vyLmldrgWKMZLlxpKSYnRILG9+G5ih7EtB1PhhUnMxYnXfyHDnE5wxt44oZpSsFSlbaHkSwew+E7esMzQKK8yVCWhQKs0wgAEuMgIHiL8rD3yOTQ3r2QXrUq07sW90Um/tHffNEKp6wSks4JBvwjEy1K3EVCAuRWAHWGsjFAbKYjnCiXhExWgfzETTMIXLIC3HSO2CVlhplSuAEMwtDWN4qHc5WcqaJ86bMpf35QLjYWqiyy6ROpJPmIPp0Np7mKhS1Mx9SRDaXWKAuY5wZnsRYJxVxBgQJXtCqbibbwOvGiNDGaGbrQ8VUTAd4kpa6a9n84qU/H1cYhHaNeyjHes72JHowxKduREOPyFTqWah7qQWB4i492ijI7STIZU/aaa3wmFvCw1lRTKn/AJEwsWy38yI9BwOT8J4oT7ARTVSzOlzpYZOZevAZ3Zt+EWzB6gIyJ/MAEnhazx5uSX9v7L4Rf5L6E+IJ/wDepf8A9YH/AJf1+UPf/UecPwaspsSke/7RGcFSqsFSVEkBgAzNf6H5Qb2ho01MtMtQOUX14cxHa02n9AuDSr7IuyiSaaTbSUj/AGJiDtPgPfITPFjKmJHrlUYe0VKJUpKUhgEgADYAMB5CApy5q88oN3ayCXSSpwAPCXDacDATyO9joxtDCiX4EmKb2WrM1ZVA6Ov/AMpEXVQKABu0VulwBEmdMmIUc0x3dm8Ssx6XjlJK1+g6b3Ae2tOPwqlA+XmIN7Dkfg0F2sPOz/WCcVwz8RJ7s2B1bXjB2DYKmTLEpL5UgM+ujMTv+8HruOkDTUrKJjMwDFZYOiUN1JTMv7xY0SpYBISBwLCwEQY12cep79lkiwIA0vsWYsoiOJlQSFAJUl3+IeVmJgZyToOCasruBSwuXMJAP9RZD6becKMa/wCaR/bFmo8L7mWUglSSSSWve7c9oSKkAz1PdyT+kU45JzZPkg1BCiWbw4paI+FyA7HiRd9A/KzbxGjDioFTaDhyfjrcRJV0HdrZgAo5Q2he/no/lDW7FKFPcO/02UZgzTmHidRBdThtG1ufWNKSUq8JUtIG7sGIBIJ2t7xBXS/6SEK8KgCbZS4zNptd+doGoqg/EX0KQD/23c3DQCi9t7DbW9IHqy0xWXQlx53iemxBtQIHUgAkBOm/V7CNLpt/iYsCl8t2fxEbPcW3ipZdhDx78jmRjCBd2MFK7QvqUnrcwhl0YJIIsAC4bc246h/SIZ6EhL6F7DkDa3PXzjtab4NcHTLArFEqs/k0coYlxAMmhBUwAbK5LdPq51hzQUWVIOp8tCenOOjl/R0sa+yalSdGgibOSl3sRqWJHoCINp5qAkpy+IsQrhq46H6QmxWawUS+h5cWLtxY+UHLJsLjBJ/YJV4iM2VnPIG+9rPAaq1J2L9YYLqWNrn+7LcgliwGnt84Ap6ZKk5mLuWA1N+flC45nW6GSwpvZkE2YH3EdS18/aIayS7AudtDduAAvEiZeVBOVQGgJPC1xzY2gvdwhfq5YZS1f9rmD11BDFT+XOFVAsAJTcgnLYaAObq/aGUxBKVJ10Z9Lbxnu/QaxV2DYfUHvFlnBV9+d4ayphCgoeLiwPnCXBSvOSyt22cxZZconThe37j15R5+VLVZbjb00HIrQliSB18oPkzkq+FTk8G62ivVOFrWPjIH+Ovsb7w3wuhdAYqGX8x1O2msAtgpDnveZ9o5EzS8QqlKSHJA5b6OLcx1iGWlJHxElz92jGrewK25D55dLggnl84Fw7/5CrWzRwpbA+I9I6pk+/3rGuGxyYfRySXH3p+8TTBqXY6ON/10iFM0hL7m3C/1/aOk1Cd7m3v11tAo5kFeokjLoTvtFXrVhcywLX5b69IslZNIQWF+HOK0lRA8Y1US/JvmIXXyGR4I0ADW+rdWioUJzTVcHLesWqurAlKmDv8AZ9ortMixtdteEV+OtxOZ0g6SVZfhCm8joHdrPYcYAxOvUCxSBfVzv8tT6w+p5WQE3JOm/twhDiSSpTl97+G7QaS7Ob+hUuoUmZnGpDM/Jtre8aVMOUJ0ZjuWPG/3pBRlgXY+YLW4BvlGKmDj5EMQdN/WGKQqgdNWSGIbW9uH7wPJcHRgb+Ivz00hhnSo25P8P14O8SSqZRJ8RZixY8uUdqR2kHpqNai4YbXJFuRHyiaThuc5SbGwv1fd4Yy8MypCkkFwCeXUAgt10hlSUWQghLebs42GkDq3D0o1h9CEA2Z25nhr96mGUs5UgBI89fnBctIAFvKMmxRFKtieTBFzgLteF9akLIBAL7M+3CJatbajl6+cd4fSp1JNjz1Pn5NC8sukMxR7BalBP5M1hxa1tH1t7wlXM7tJYO5IDnRzoG2fzi11SRoRvq/0aF06gDsG0dt34h9Lbc4Q3Q9JMRrSCEkAgg6g8gOfMxooKiQUnjZg4ub9OsMKijTfKnW1weF2HEcXgZcgs5V0AFuno+jxqkzHFEWH073TMDabfIhvrDVNGcoS50HicXO7h9IDkUZcEAh93PDkB6wdWVQlpYm7W67QadgNJEUqnyWCtelvvhD6iwxRYEqUcr+5+kIsLkqbMq54fekXHB1KVNSmwdAfyDxHklcimCqJwvCkpa3kXc+sOqClSgHKhgSxdy5A62cPBCaK4f0OhaNfg1rf+plS9wBbhrtZ4xpx3A1ahFidSqYpkh2HPwh2HsPPlCqtr0SEsSX4AfSLTQ4enIqYvmf09mHlHntevPVTAoOA3+0GJPG8ieTI4vgpywhGOy3G+HYylTAOr5w+lksOcIqKWgEMLuPnDruiqWXLAkANqQpQS/KxePSl1ZGu6D5aAQTtwjS5BzOLg6fYgsU4YgdPsx1KkrAKWdg4/R4WtzhTi9ScpSkEKJZ+D725RX51CxvmJZnzFzf/ABYcIss/xud9oDmUoV6QAxcFdqcNBA1/71294XV8oJRlTtFvxOTlRo9o8/r6wlRaLMCSRNle4/mFjlAOmr+1z9YAmSf6lwL22J80jbfygkLeaS3z/j+IJp8IUbpGrh3v5PtyiLNmUXbL8WK0I8VQycoYFuHSz7ftCKfJmEgJfQuX58dtYutXgCg/u7Npc+TO+oivpl+AL4liGOmx005w3BmTjaE58dPcV08nKBm8RPA+xPTnD9KgU3W51Cbk2/xswiEYcwKlGxP5Q+vBk5jb2ixYHgk3ujMS+U3ZbuXAuzAj2jcmZLezseLo1LoZfdAlKCWF2FuN9dHjsyQHyKCR/kXHqbj18oJxGm/D05XlcoS7/Q+ceZ1VauYsrWXJ9hwHCKMW6EZFv9HpEusILTPCo6EF0nodjyMbmKzXSbXiu9m6RaQSr4FJJyki9wAWPw/fKJZNUqWF92pmckF32yM5u7to3hjfdtsd/TvVQ3/DHN8Tng1/I/esMaSgI1020tCjAsQUpYExi4Z2AvxJ9Yv1JRDIpWyQ5s2mrWvpEcvJhF/Jl2fxMnj1GRW59COA5Xf+P3gHFJaQBmIHK+w4va4G20WKpmBSTlDlKSWZRJKdfhZuDRX+1EsgItchw/TmIX/UxbVPkFYWIptUkkhLnmOdm/b5RNKoCNDmI4AgW9X++EQSpgdshe/its1m2f6DhD2knkpKbZmJsNBp19eEUx3YmTpACwUq3YDeEWKyytYIve+vrpwEWKvClJH5WDNxtCenllS2YC2v7OYc19CbtbjTB6Q82HH+YtVNTFKwoOFZR8oDpgkSwN2h0mY69X8OvS0RTlCKcpMpWp0kR1M5QB+vyvBmETAUZD+Yn+PQE+UCYtJUkXt++kAYViKs5SGdL+fhJPmz+sQLyIzk3DdIf6/gi1UFF/RYjlHnuJYLkmzVNYl9L2SB9I9Dp8TanQpKFLJOUhPEWJ5aHWBJglThmILKBIfUAkh7HQ6jk0ReM5xnrjx2LUvk1P7KbJlDwX3T5eIND6dIWqS0tvhcnmNNdbiAsVoSlKVJIyoUks2rF29d41S4wFnugbBLk9CEt7x7TyxbQvQ+R1JrgpIULghw2p4e0bq1qAzZgxvlLttb5RSKxU2gmd7JCl07MpBL925d0voGJ/iGGIdo0TafvELT4bm7dQx0uziGtVuha32Y3T4lBzYi3TWIgglROw0eBMFr0qp5akqCsqmdxZ3ABbSyhBkquASq2l7/AHyhLbTGJI3XUxUhtVEG0eb1dFlmrBvlUdwNNddLx6VhNcVy+/DMHsp+lm5xUsKp0V06ZlSASVE8fiN/31vaI8PkSUpylwuSmeOEkognfnM7h3NzdtGHzhzgGPSUrQlX5lf1FB7e53+cUusx0Fasuj2sH3D2HM3N4hpZRSBMC3JJBSxZikuSdHcxfl8T2/l/gmh5Wm0kX/GO08kBEpHjQtRUoqBDoST7ZQOum7xVcTxModWTKpZzCwYAiwDaABh5QnXPd1BiGysNGcE6/MR1UV0oy1JAUpRIZStm1Z9GFubw7F4kcUUkTz8hzY4XO7vxKOZTOzWvdKn5htIsXZPtMGEuYzkhhc2IuD835i0VuizVEthYJT4i+qX8KbnZ2flAyl90FuwmZhoRZrs448uUFl8eE9gYZpR36Lz2wxKXNEyXIUFAgA6AX2vuLR5x+G7p1ZUkoZTghXwnQsbOxiCXWqO7DhprE4xSSBkCVKDuTZlHje/2IOOOlQPttjKgx5C1ZB8KwSQE3CkgKzFuaW3gBNSO8lZgbq8RLB0i23IesBzaPIQqUs7MoWP6+cF12EzJWVa38VwTo+pbnGxxxXBs8027fJcuxOISQpalywQk+FSyokC92bK+1g5Jj1OnxKSqXlzpCSGBcb7dY8GwlU5M9EohQTMTdJcOCH8jpfaHFLTJZwoqZYdCEqFhMcOpRuQlWwGjOY8/N4WqeuLrqv0Nl5Ms1PI2392XyZj1BLQU94hSj/TUn4mJbwlL+HN7xV+2/aGUqbLS6k+FzlaybhvCSONgdorFVQgz3QUyt0qUSpQyi+t82Y2azB3gPEK4SmzNNnaZyFGw0Lq1LxuD/wCbDFTt7Gf1Mk2xzNxRCR4WADByHNw/xAb3uXu8G0WZGVarhQew0D7kaWimSaqZOIzEm7A89Gf0tBtXiTWS7J8IAJDAEk6au8Wetx2Rnv1cltVPXMuAWIcHiOL/AEivJnFE4g8X24NAf/Ey1MCLDiSbdDaIFVxUdhfr6QxauGhUprlHpGHVEkpGZQB8Nn8z0tBlNj8tJOVyP7mswLO54xQqbE0lKQsjw3cABn4nUn7vDGorJEyXlKU6WIsfURPDwWk1Kt2UT8yMqavgd9pe1YnoSyVBExglQYeNJfLY6OBce8KaftGmnRMAzGYXCcwyoDKYkjV8rW5wrl9pxLRkDBIDOdRsG4awhkYyFTFKKdApiS+xSHfU3frCIeHFaopbf7Nl5FRR6LJ7UTDJnU8pYTMUXC1fCCoDOmzMLKAPEwsxPtbNXLaXYrS3hLAABm8hbyisUNesAJCAxYFRBBIcXOxMCLxlblKgDfgB8oZDxNDelCnnTX7HOH1VTKlKSASlSgSnMDlABdWV7XOvKGFH2gCAgkEh9eAISCn1S58orVHi5AUHIVlfwnwsbM0F0kybmT3bZkAkmzJKgXc3YgH1eDeHfdGRyNJUz07CamXPe4KQBmJtrxB0DR5hiNFJROmod0hTp2cbB+G8WzC6RSJJCyylJzOGvm/KoaWIaKROrAuaQvwpDgqYc+IObrzjccJan9BTktKvk5oa5SJpCDlBYMNDuC3EG4iy/wCsTJ6ilXgQQyinTqQb3L+otaKWKgiYMrNmZ212ciG0mkJWnvAq5d0kHZRCt06gPvD5409xUcjiWo4gUSVykKcKsDuMp25OeV3hR2Rx9EipXMyAOhlAE3Uk6767+wjRpS5IUSEqI8RyqAceRYXa3nuvxGZlmmWlI8O9gS7ly3I8tDCF4uPTKL4lyMnnk2n9FfnKUDE8yoUEgH4XcjrHExYfPufn0hjS4cVslTDieF/1t19YtbSW5PFOTpE6UEUqSAWBe3Mt4idQMp03bnC+UneLNV4jLTTqkpGqUhOjBKAQkPq777tCddEUSgo3zcrXvrCoTtWHlx6ZV9ElEc6S7pAtYswcG22vKJMWSlIl8SS97gpbXi4VryibD6ZMxClEsUhmA1Dco6pR30tbC8u4SeDfD82jNXyZun40JainUASN9tw/3tC0TwNBDOWvxu7cWhbVS2UTs8OiILb2ZqZM6T3UxJK0K8BTZTLuUv1BMeh9nMHklCpVSoErIypKjoAGsTdWviAGw5x5T2QkqE0LCsjXGnia2h2ufUxeaXEJ88hCwkS84Ukp1UxCip/1vrCJ8ui2H4rV2M+12C93VSpiSkEpLEm2pDHg7gDnFO7Ny5hXOVdWWXnSguxUXYZeNm849SqpQqJKpSjlUUlKFajxflI3v6GPMaUz5E6YnIO9AIWCbWI8Q0fVwHHNo6LsDJDS9yvLmrVNJmEldiXszh2ZtbixbeB8Rubbj6vDGqkImzylCiVH41qe6t7dflBU7skthlWH5j94JzjF7sCGDJkVwVguE0iUgE3KXX0ypJHTaJqWmlqKFM5bS2os7GzesL6WXMEwoJAKTlJNgQdtOUEJqiibcWZQDbOGt5wxx/vQmXxekeyqJCFiZklB3YKSlyeLBJSDpb6xFPwyVPmkgnMf7GA6s197xXKirUSzkjUcttumkWPs/VJlywSbnc89h9/OJ8spRWofj+b09BFT2dlJQB3ZJH5kqYnm2/pFaqqNUtbJz5CQHawKjlAdhflzEXKfPKklrW/NZR6DaFGH493alBfiTcEEO/LlyMJwzlyNzRSJcIweTPfMkBKXHMsLkne8d1PZmllsyCkp0IJv/wBX93zhfglayVqzMHID8SSW938uUHppZtUlRlkPdnLbaHh5P03gNU4ypM9KEcTxKTStktaZSZdvCQD+x5s4P3ZBKwnv1mY9gGNn8QZn4guOfu3eJqmSSQwWlmKtXUR4m5OSB08gVhNRMlpCO7Dk6XCm5t96eVDy5PX1Z5jx4vbtx9Cyjmyu7mBcsJmBvGmxsX6N+sPqnFULWtSEpCUFHd5X8QQAcpA2dgzQpxuWlLLAupPiu/iBb0/SMoAlEwZWIUmxVa/M7MxjNVrUuyjHgU1bdV/oteH1ap5yqVawdNgwvYi/HfeKz2vwsSlKKLAMpm0C8wI6Ap94smCEJIGYL4lIsPrvuBA/aAylzlIUQy5ZA6pUG9ifSChsTTVrYpNRISlB4pWAemvyIh5hkqUJfed4UlIfKpikga3DaHXhwhPXSgoJAZwVBSn+LIyAo88gSLb9YLkUg/DTUZgVXUCLNYJKebw5tUJ7G+PTZo7tgGIJUwdsoGpP3aHmCYEZ9cJhRYpcDbdieD63iry8XBHi8Qyh/dx1Ii69ke1qASAj+q3xWu5uq939oU5NDYxTZRP+FkmdL7pWZJAudlPoBqo6W46mDMXnJlju0MyWD6uoEgud7jpBnZxaUBcyatjcSwNU5nClJ4Fi0V3ESpKyk6J14n+Q0JUnklpb4LtMcEHOK3ZFOQxD3YC+9yVXHnHU2eVBhcECwfUW0+9YDSicsKWxIuT83Z9IyjSSogs/6jUeV4rql/B5rdv+RhSrWpWXMUKOjhg+wL8dHgjBMRMqcSXZTguGuDf0MS/6ItIBSxA0B26EaQuqZynWCljmzgW3Hi0tcgnzMKjOM/xD0uHJFiMtKZ0xOYBIJILPZXiSABwBA8ojqJUpwy3DByNDx6dDBBpxNqA7MyAX4lIgzGqSSJRyZM8tgcqQkKdRdWrmza8HhmumkB67TZD2dkhU6VdrkvyYjTrF/qqVNNShcpQUkh1pSVapRfID8KsyQdtVHU3o3ZygVNUCHQlGqm4EE+ZHDhDPEceZeQXTo+luEBN/KkOhBrG5v/BuT2znmUxUE+L4wPFuwa4e2vtBsqZnWubNnGaES2zKZwVEWJADjwvfiYqhRkKkHR7E9dDEgUcuUGyi7DiLDTq0bSXAEXLI6bJqGoSJqlEEBSiXbq3vFnlYrLDJzAkgsdnGxe4ivJWCEMGTsPPf5ecL6p0TH2H6RPKHsd9nsYsi8eCVWh5jpQU94n4nvzYEB/f2hBVTszKsDv8ArEldUZ0j1/WFwJ3inDahTPI83S87lEY4NhxnzMugIcnRhFnk4LLAypfw76n3hV2amKy3ICdBtbcnq0NpNYCkkEHj1iTO5SdIbgjGMbFeJd5KI7qYpuBIIYfLWK0ubMUXLsS+z6vFhxGpJbcwBOwwgZlaG2XreH4L020JzSTaRLgMlKiVLDjQA6O4BPo/pDtEzLmYlLuC1nuw05QupKbJ3aBwJPof1gmomF7fmUDz/qJc+4iTK9U2z2PHWjEkAyMQC5iUqJAR/AdtgH9oIm4pLQoso2DWOvNtXufWF2GyR381yBYpDtckj6fOJa7DsvBPPYk6C0VOMbSPJalu0uyGumlUkKUGLnKOAs319Yiw1SVZioeFO+oc6WOt2LcohxSacqZY2256n3MMMJlBNOoEHPmzNxBAH0imEU0K9so3RNSV0yWklHwqJJyhuTXESysLExJWsTPFoACfM+GOJchKFJClhQbMwJZydCSOUPqTF0JsCw3/AJOscsd9mezpoTSyEvmRkTLzJCSHclmJcXOpeIKoyVKSZYYHVrHr7ac4cYnUJBGYBSCN9CHYjlrt5QoOFIHi75hcsUk6gNcKDwicND5GxnqVUHVJCZYEvKg6qIAGc635co7wyQM+eUsBWX4SbBxyuIr0+YZqjlskBgwZ25cTA9MJgOZDht9vXSC9bl3ud7UutiySalOQDf21gPFMpTmF7MT9+nlEClKynlfyiT8M8vTy9/nEmlQlqPUhk9+H19pEtLM8AYscuUjKTYaG3WIsKw9CiQfhQMqTodSxfl9YglrKQbG4sXbY8I7lSDk8Kr7j94fP8XTqzyoJ3v0Mq1MxCGCiobHcfrHNHShdNNUzrRcK8WguRwdvR4GTVFCGUGO3PnDLs7RZpnds6yhSnYFlM6U/LSF44uKd/wDY2TUmkLEdn1hOZZKVquEtcf8AVzbbb2htgNBnWRNQght0hlkBhmfWzxxKxIpICg+axB1B3F9P5hl+NSUugXSbE7sbmFTzSbs9aHiYoxVci3G8RJV3KAAx2DBtXYbb+cK5kh1M33xh7VSpfeqUX8aUlJGzE77awtm1EvPZSeDk2vFEFtZ53lSblp6QhxA+MjYaR02VPQfOOsWUBPWL2IFw2gGxuH1845qpngAOqmPlD30TYaWpsOlqaWH4NEVWsFIVxIiKfP8AABA6l+BhsfpC1G9/2ehLKlHT+jqpWAosLPEJTmYDUxIRmiemlsoGG3SPKcLYdPaWjK+1+DwvkVBUsBDvoG1L7c4mrJZJiLDTlnB+BZuLW0aFQiqvsc3vQznSlA5ZiCmYkBTaE6gkA8PDbnEmHr/EKRKJJc62SA3S5MPKPC11uUKCyQHzMzXBzBRsXSCk8yLNeEMjB1U1QXKgUKskhrjd2+H0jPYoxaOeBuafIYVvOPKWoehAPoXB5iBqKVMmzE5ULKQQHCS1id9Cw+US0tUCqbKVq6lJXwCvE/MF9OvCCJ+MJlJyy1Bxwb05ftCPXyy153BJL7YPS4WsTTnlKSGUoqIs5f6ZYiqJKRMQ4YZl6ckp26qgWRiClLK1KVbgSHCvDo7Wf01jupxACYxSFXUzk8eR39bcmLND1f4I/ZdthRrwHTLzDmEJDto5FzbmTG01BKLTFGZrwS3Mm/HSBZeLpIZZWzkghRcAbNoNxYDjAU6rM1fgDE2AfV+JJglAV7Po4qqtWd1eLa/KMk4grZgIkocHVOSopIdJYpOr7PyNxAYkqUWBNrHZjwiqD6EyT5YZUV+dOUj4eD6ED6iOaaYlTpUHU4YvbKGszszQRLk92hWmxOuxB3hfVlpnh1SWgprsxDGmSEudbl+HSAa+sWs6sjYcuAjJlWVHmwDC3KOKjQAi+x6wmNpjpU0F0857vpDWTPSoEDh84rdJNADFoPppjKDfXQ7QnLitFfieR6p78PkJUoJBdnQbDLmKrWASba7xgCVq8aZiJmqimYFBPNecAJ6O/wAo7Q3eXdiLtr6i4twiapwJkOk5LvlFw7al92jcbuIPkw05HQqqKspWCDmy6FSeG7HhtDXs1jSUTRMWopuNCpzq48N9xA8ygUUMrKVEWLkMOjQEEKSkJYW358YKSuNA4aUrkxp2mDT5jOAZjpDuQCkFvfytEFNVkGxFh1b03jO1E0qmS1DRUlBfiQCg/wC0QHRyMzOS3KEOC0Wz0seRt0v0OqCvC1AKayW6s0Q08pPfrUkaM3vcQFVnuVEgOwt+nvGYHUFaio7w3Evja4IPKa112AY0/wCJnHip/YfS0QVqwogcAH1hhikod8s/5H5wEmXmKixufYWh9okpkILm7x0mUXOV46moaJqOoAFhfp+sbf0cdimUlO77cybfUQSpT5rC2jPdi2uvOJJTqbiXv0DfMiJhIAsRr97QpsNIXTVF2G3G3oI7qEBK0KBcjWD14epWgKX+Fzty1eMRgq0LaYQf3gG0tw9LGvZrHkmoJKSM1mS12ZydgLR12kxJBnqCpqx4RYM/S9/LS8IcIV3VWAbaj2f5gHqIaY9XSO9Ezu0lQygW/Kl3Z+uvlCZRWv8AlDozklae5NLpZU1IXLCyRYk2sb6EOzmxFrRXcRwUBRMtRJdykuG5Xv53EN5WIAhgSU7HQtqxY7QDVzku6Zk0ebvybSGxk06ET+W5DhOHlT5jqDZxqQw83gKtkKzqBuQSLddfOGNNMUk5lPl/yNzawA0ETy56VDMU5lKJe5A12Y8NoPVvYCj0KJGYEFiWvz5wdWLSsd4mywxtoW3A22MHTpQSkFKQVHZyfLSE09BSpiGe4HXb1jU9W5ko0HycVCFiaNFgpmJA1tqPYwPMnAnM4c3vbW5gFVnERd+0OiklYqTbG9VX5pSwTfKQNIXVllltDf6xAFuD7CGdHhneDOtWVA6P1c2A5wcpJR3MjFt0gCXNuDrG1oVqxA2eH/8Ap0hJKe7BPFSljbi7RNMwyUpARdHA/F6g3PkfKJnlRR6ZUVCf8XpDyXM8APKMjIOfQuJlFUEmWs3IWARxZQEOe0mJlCB4XBLMC3OMjIDspk24JiFGOqUWCQH3uTHKiXDFo1GQbW4ixhjF5NMeAWnyBSR8zAtAWjIyJ5/ger4/QXXoztfUfrAVEnuyydCPrGRkDib0E/mL/lDjLBBLB9Tzd45UkCzDy36xkZB2TdAvc5sznR4lp6VKbs+14yMhnRlGLmK7wZTlZJIs45uDrt6RBLWtYcrOrWAB467RkZHdGPkY4ctJUxTpu5d+MHU0kKUv63O29uMajITLkfEreIAyqpLHce5aGFYjvHexEZGQeTbS/wBCV3/IHLp2/MYKAa9zGRkDJ2YgWvnFRA2gmRXKShKWSRcXSC36+cZGQxL4o7sb0dMA2rvfQAvtlZoBxylSFi1xGRkLX5j6Wgj/ANMlqBtfV3MIqunyqZ4yMimD3EZYpcGU0sKWkHQmHMiX3qi5YILADiGv1jIyMyf+GYuA5EszJ5Q5SGJLb5coa+hvr/MMKykTLlpyhrgak6vubkxkZE8uEVR7P//Z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smolkrep.narod.ru/17/bitva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429288" cy="4343432"/>
          </a:xfrm>
          <a:prstGeom prst="rect">
            <a:avLst/>
          </a:prstGeom>
          <a:noFill/>
        </p:spPr>
      </p:pic>
      <p:sp>
        <p:nvSpPr>
          <p:cNvPr id="19466" name="AutoShape 10" descr="data:image/jpeg;base64,/9j/4AAQSkZJRgABAQAAAQABAAD/2wBDAAkGBwgHBgkIBwgKCgkLDRYPDQwMDRsUFRAWIB0iIiAdHx8kKDQsJCYxJx8fLT0tMTU3Ojo6Iys/RD84QzQ5Ojf/2wBDAQoKCg0MDRoPDxo3JR8lNzc3Nzc3Nzc3Nzc3Nzc3Nzc3Nzc3Nzc3Nzc3Nzc3Nzc3Nzc3Nzc3Nzc3Nzc3Nzc3Nzf/wAARCACcAH0DASIAAhEBAxEB/8QAHAAAAQUBAQEAAAAAAAAAAAAABQIDBAYHAQAI/8QAPhAAAQMCBAMFBQcEAQMFAAAAAQIDEQQhAAUSMQZBURMiYXGBMpGhsfAHFELB0eHxFSNSYiQWJTOCorLC0v/EABQBAQAAAAAAAAAAAAAAAAAAAAD/xAAUEQEAAAAAAAAAAAAAAAAAAAAA/9oADAMBAAIRAxEAPwDYoANpxwlJ54SZB3mdsISCSTeByOAdtjhE7YbA7xg4accVOhuFOGxJFkef6YBbi0tjUtQAmB4nphsuOuCUsluLlTnSOg/bFM4q47osjddpqP8A7jmiCNaJhDIJghRGx/1F+vXGX51xPnOdOFVfmDnZyD2DXcaEDkBvz3JwGy1/FORUS1oq85QVpVCm6c6tJtYhAJ9CeeA6ftG4ZL/Zq+/9nEh4tKCFX6FQVy3IjxxjyQXFApSZBsQnbwjbljtiQDCZJkm8/UYDaabjvhd86RmD7VzPaIdSPLpgzluc5fmSJy3Nqaq/1S4lR2HSI5bjHz/EriSTsJBjn+n1OHKdKmkg6YUYVJMKSfA7z9eOA+jxUBNqgdmTad0nyP6xh4ATO3nfGM5Dx7m+VLbar1/1GiAhSVkFxsbSFj2j4KmetsahlGZ0+aUQrMoqO0aiFs80Kj2Y/CfDYzPjgC4IwtMEm/LrhttXaJC0qkH3zhYCkxBwCgBE3PkcKthHeFtUe/HjP0MAhKyVqkbnHdR3AOEqM6gb3w046Wm1KSApfsoB2JO310nAcfeUVBpsd8iSYnQOp/L9jjN/tB40dy8rybInVJfTaqq0nvJPMJMe0YurlcC90lftB4nXktB/T8veP9VrEEqdG7SNtXgTsn84vj3aELiVgxOoqnvTNv1ubYBrswlCgNVlneQdRiZJO56/vhStSk2I1RaBEdPrxx4OKAJ0pKLACI5e4X5+XqgJkISnuW53Ow/jb8sApBUmyyLd6bkgb29PiYi11BcJtHMQRHICxHnyttfDUqdcgkqVsB5zefdgpQZJVVaz2KkpSm6lCTH8bDARUkmLknfSFQdtvDfxGHlDQkpBiTFoBm5Em/jz8PMi5wvWNJ/suJcIkgR9csCm3FEqToUl5uUqQrqAeXjOAdJUlOyACI1KAJHjHvtfn1wRyDN6zJK4ZhlyzrCRraWe68ifZV7rG5Ek9QRslJIJgAiFCxvP1/OPOJI0qAKu8AARAHiPXAbzkWcsZ3QIzPLwqT3X2CYWlQ3B/wBh12IiLRgslzU0haVakKuCOmMD4W4gqOHs0RVNKLjCk9nUNg3WgE/EGY9RzONvoK6nqGGaukXqpKxIcbVpiCq+xvfpuD54CfqJvbCkqkeyMc1jqf1xzWB4YBJIvIN/HAvM69rLqSrzJ4DsqRCtKZEqVzF+ZMJEkfHE19XZtKKYK9kAndRsPjjNPtbzINs0eRUigSR2z8EgkAEIBHidR3/CN5wGf5lmNTmeYP19UpK36kyvmRtCU2sAAAB4XkziEFhXsqIJJB/xMXB8OfTl548qUpkgQYvqgSPAcv08TjhWCqVDe0jz5Xv5+GA8XOYCAkJsY3H0Ty+WOCATqMhQsDcnx9cNuKhWpDikaSADvNt+fX4YLZNl33taVPgKQo2CjbAKyX7s0921ToMmVSnWT0gbeuLdW5s21QpTTNlLroMDSBpHX+MTnMt4cpMpDjikB0NmQmDp6fXjhrh2lyevQG6lLTa3QFo1oHfSbhQPQ3g7YCl1ObZiy4pIW42BeFyQRgfWVCq98vFIbdKe84jYnr8saHxDwMhCVVNI6QhN5QY394P15YzivZqKB8tOoBVEhQTZXL3+GAKUrorGQpelKyNK07Xj5R8seUCCQR7NgdN78vW09PnByMg1ihqAStB1bXggi/18MGFDVpGpJKoSYTcTbYfPrgITyEhSZWBHduogm4i31v0xefswz3sn3eH6xSDTvlS6Y6hAXcrR12GoHmdV5xTFkkjWTvdJFjH1bwi2G9T7T7dZTOpbqGVIW2vbSu5EweouNon1D6HYXKdK4K0HSo9T190YcVc3AOBGUVyM0oKLM2UlKKppOpChdJPIjqFSPXwwV0pPtXwEF063m0z3UgrUZ9B8z7sYBn+ZuZnn9fmCzCH3O4nVICAAhN4sNKZPrjbOIK00GVZvXmZYplqSDP4UFQ+JxgRTpSlBNkwPY2IgXPOev74Di3AkHRBBMGLRFv192GlCCVXkDVAEge71x0GBqVqG4MncyLG/Lvb/AJRjjigdCU96bcjtb9b+J8cAy6CSBO9xaRtvHQ4KM5m80yG6UDUnkTJJ/TA95SlOqIQQlJ2Vfl/GO0rYcfdbUohJbIki425xgL/ljDFLW0SqzKlZi484hkuOVJ7q1KgSyU6APUmBgznOc0+dOro6bLFPqpllJdDqW9PLuneLHbph6laylCxmzrSWHluJIW6tKS6pAKgBPuib+OA+QUGW11Aaqqq9T7C+1cKVEoGuYkA3G8jqMBAaz2sy0qSp17sAShTbyhqQbWtvOAnEmYsV6h3JUEnXbeRiTxAzSU9Yimo31VqSQVKMEnzxXHg2HnOz9gGxPIYCbkyVGs7ZS4SlBAAMEyR7o/TBdSyR3SmYiRHeJj9vfzwJyttRqEqSVGDKgDynb5YLrQACFFW83M8o68wB538cAyqFEkgDe87A7fL5bxhowpSQRuNM6us/nPr54ecQqdKtiIME2+p+JOGlAaJggXkCI3g223+HhGAv/wBlteqpyytypTgKmVh5kRGlKx/+0qPhqHljQmXS40hZEagDE7eGMg4BqlUfFVMjQv8A5CFNLiYB0zfrdIE+eNZpHNCXEAHuuGw5T3v/ALYCvcdkf9G55qMBTagTyAsD8JxiTiShslISmUhOmItyiPAD3HrjbuOHAjhLNlaZhUEde+m4jGJpcCUmLKiQbib/AA+o64CNAiNRVM+zFpuRHkMdXCkjtEmICo3G9vjhRXp7iTASDO1h+VwfdhKiCQQkmfiTv88A24TBKISRyEExb9cPZcG+1W4N0pAIN8R9WtSkplR9qQZt1MeR92LnwBw3TZzl9clawirulEiQhQA0zG9/fgO5TRN5ml1dc+lbbakaGVCdQFzJ39AR53wmqcVkzxNGtlAUkyhKIkAiUk85APla+G3aeuyh3sqph5lzUfbQQlXeixO46HEStdDjS1q0qWoGSq0bXBNuuAg5m6FvOuMoKNW6juJi3lheUstdr2utC3ABCU94j0wOqqhClxTp1uK5hNhygdcOMUy6d5kd5KglJM8j588BZA0lIGhEJJPdTbn4el/d1xwpiCCJMRFhE/xiFS5wxU6Q7raUSQFLumeV9/fa1/Em6kg2JAJmQZkH6tvgIak61kAgi07mBvcfl6dMcAP4QLxKT425R5EDDy0kEJMiCOex2I6zv/IwnXrWEqi8khau7aT7oj6tgJPDjha4gy5cezUtxyjUqD8x9WG0U5AedClR3UkSY64xPLgP6nl61pVAqmFlavBwAggc/rpG5NJCalwEGdCdrc1YABx1Tdrwjn0SC0wp0KI5pCVfXljB0hYQCk91QIiOUfG3pa/U/S2b5e3X0mZZe5ZuqpS2oDkFJUkn3Y+biooVpWiCO8Q2T7cchHwi5HTARgw46sJZTqUSBCBub7RvO+3Xpg7l3DjjigusKWkme4lZK1c99gPK/iMF8ky9NNThxwDt13UCJCR0A29f2w9V1jdO7Tt6oU4vYgEbHwwCW8vYapuwZYShKom1zHU87cziFSLqeHqz7zQKKULUO0QRb0nwwUbqUdstIUVLmUgK8rX8cKUhtdTTl2A2lxKiSJ2vEH8/HAG6Li+izWn7KqaS5MgpMak8p/jFXq+HMlzHiJKO0cp2HJsFWm3LyJuI2xFyHJ8mzymDTmbJpM4UtRLTiYQTqJGlNptGxt0w5mPBee0TiVuaHWi4G/vLVQB2YJjUoGCACeU2wBt7IeGMkSpxhxLroToSXrpSRHU3264ouc1qK99SKNtSjdKlpSSYm8DpznE+n4fzarqnGO46GjpVUuO2PpdXw54nt5dluROJ/qOZJNSvU2lDSikNpUCFTf8AxMSYF9sBVkICWxNx4D6+jiVl2Yroj2ahqYnVG8EjcfpiOpASpxCHC8AopCwkwodQMcCAohSoAM3PXf5RgLMQh1rW2oqQpI7wnnsLHew/YicJW0VLlP4RukAyetjtvHL4YE5TWGmeS2pRDLhgi5AJ2MDx92+LAE9o3KikBSgsq2Ei8wIO9vUi4kEHMopi7nGXpgEqq2Sogf7gkDw58viMbaw2lypdKgTCUjbYyrGUcHMKf4koUJQYL2pwpJMBKCsTaDJCRudsay0iVOqj8cdNgB85wC3FlFS2VDuqSpMeNiB/8sfPVdlX3fi6uo1L/tU1SspSeQPeSPcU4+ha0FVOpSfaQQtN+Y/USPXGZcf5SRnjecU7KA3VshK1JtqWkCCepKbf+nABCtDaSd+7vG+K5n77TzdI62kpCXDqPL0+uuDb6/7SiFGUgavDFRXUFyldpySdCzpPkcAY4eeU7X1K3DIShIJO9wLfCcHHIW2SsyYv4/xH1FwHDCop3nFzC3eUXACR85wWbe1LSplQSlC0kqIsCCDPw+WAHPUlHmBhITq/yACgROxGx+tsQqlb9K4KemcqGV9oCQ0tQRqBkKgWsb4MZRR5Rm1KoVWcChzhTyyrtBKVFSu7ZUSYKZg9cEHOB6pwOOU/EeWFtsalrUgjQI9owojkemAqNdUVi6mpLlY8VuuS6AspSSYOwte2InYt04Kk6QqOVoP1+eLPXZBQU71EpebhhlylQ8uoeKNKyYGpEGyTJjcwL4Yfb4Tok6na1zNVf4gSk+QEAgjqd5wFeKgUnulM3hSSPI35Y4UgtJvJCwIi+JWaP/esw7Rt8OpU2g6kqCtMITY9IMiPDEZRhod6IUD++AfLQKNaZ7sxB+GDWUVqqilKnIWtuy5/EI3PoLn15HAIKK3g2kylPwPPDuWPCnqwNUIVAUTzi49xGA1f7M6UuZvVVT2kBlgDqAVKPXnZU35z+K+i0QV93QYuuVm3Uk/nircC5cqh4aBcQpD2ZL7QpVYpSRABjbugqjxOLmkAC23hgGAlJsLX64r3E+Uf1bI6zL2Ug1LQ7WllWmVCSkT03TsbHFg0mYw0+hQ0upEqRuAd0ncefMeIwHz797UivqEOakqWkdxwQUm4Iv0va2K46UpqH0EwNSjvyk40b7WMicoq5viKjTNG/BfKdkLMAHyVPoZ5kYzeoV2r7igb8hGAmUdW4zTfdUwS+RB6E88WhlhIZS1MJUIVI36/PFeySg+8FLqlnVEJE7YPkrU+wygkqLgBgxMwDfyPxwAitoGmyS2gJhUFMWjyPPApykbdcUEsobHXTf6ti15VkNbnVImqZr2UJWVhLLzZKkQojefCduflL1TwPmBWEDM6NsKO3ZKlNr87/t44CnOspSG22xpCWwU3sCSZ/fHPuwMFRKhyATi0V/DlLRs0zdRVgPKWpLlUHBpAA1JGibWIm8mfTEdeWcPUiv8Am56X7ailtQn4Anr0wFedWEf+MaQoWV1+ox4L0tFRGxET54l588w+mhVROFVH2XZtNk3bSCrcb+N+uByUy06De8gTgH2CEStQMFXI7GMGuEsjPEHEtHlyUk06j2lQQfZaTc38bJ696cA1qCUoQkFRJuEiSfTnjdvs84aPDuTpdqUAZtXgFYIALSdwjn7IMnx9MBb2kFdQSUlLbI0IEWmLkelvfiVpB3vhthIbbShFwOfXqfPCzPU+4YCOXD0JG4Axwrg3H844FpJ3x4rHXAQa+nYep3aSsaS7QVILbiFCw1bg+Bn0PwwXjrhCs4Wrwe+/lrqoYqOkkw2s/wCQHM2V8B9CKUFCDcH3YgV1O0/TOUtYwiponE6VoWNUDoRzHjuPkHz7kVQUK7Je4V0wZWoFwracUhaYIUDBn3/VsG8/4Bcy2azJiqtoz3gidbrY9PbTAsQZ8DviutONvNtqbIWFlITCp1TgILtMyFF3RCrDUOvn1xAdpVFZ0oJSfQR9fni05XRUeaoWF5qxS1CXFJDLihIGohI3k2GJSuDe1SFIzum7JZ9pLck+oVgKOqmYSQJCVKUdRnc/RPXDgp0AJBHc5XHxxZK/hrK6fLlNpzJD9Sl5CS8FpCUhWme4Novcm8+6O5kOUNoR974jbQkx7KkSry3+WArTim0r7gGqIvyOEoBDKwAfQRgtV0bD7dJQ5GpVY6XFEJQjW6snTNgJgSd9o3xfuCvs5TRJazPiVCXHQQtmhB1BKuq49pW3dEgGd+QM/Zlwan+3xFnrRDSBro2VX1EbOKHnGkb8+mNapiZ7Z4Q6sbb6ByE9ep5n0wy0CpwOugSPYRNk+Pn8uXOZGoRY4B7tSTbHdfjhgKtc2wqR4YBkLmPLHFkQJFsISYva4x0DUk8o2jAdKkgRb9Me0ye6DOEEzE3t0x02O/vwDYY0KK2FBBPtI/Crx8D9XxW+IuEKDM1moDaqOt1BX3qnMQZ3IiCfEiY54tRUeWEmTEnAY7XfZ1XhJfpamkqAFkrLpU0qfCQQb23AwHqvs9z+SP6KVyb9m4zeOpJ8MbotltWpJSLkGRYz1wj7q0hsBGtIF7LP1zwGGU/2dcQPoS21k5p9Jku1DqEJO/Qk/Dng7lX2VOrbS5m2YtpKjHZUaZMix7yxH/t59L41cUzYEHUoHcKUTywtCUtrBQhIPUD66YAXkWQ5bkLSmcnog0Ce++5JUvzJufKw2wZbaCVBwkrXEBRTEDoOgxxJt8cLStShc9cAtQ89uRx63LHJ7uO7J1c8B1Nhf1x0Ec8IUZUcKQAokHltgP/Z"/>
          <p:cNvSpPr>
            <a:spLocks noChangeAspect="1" noChangeArrowheads="1"/>
          </p:cNvSpPr>
          <p:nvPr/>
        </p:nvSpPr>
        <p:spPr bwMode="auto">
          <a:xfrm>
            <a:off x="155575" y="-685800"/>
            <a:ext cx="1143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929322" y="5000636"/>
            <a:ext cx="2857488" cy="164307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Воевода Михаил Борисович Шеин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brsm.ru/images/stories/osada-lav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4391026"/>
          </a:xfrm>
          <a:prstGeom prst="rect">
            <a:avLst/>
          </a:prstGeom>
          <a:noFill/>
        </p:spPr>
      </p:pic>
      <p:pic>
        <p:nvPicPr>
          <p:cNvPr id="9" name="Picture 2" descr="http://images.myshared.ru/40275/slide_29.jpg"/>
          <p:cNvPicPr>
            <a:picLocks noChangeAspect="1" noChangeArrowheads="1"/>
          </p:cNvPicPr>
          <p:nvPr/>
        </p:nvPicPr>
        <p:blipFill>
          <a:blip r:embed="rId3"/>
          <a:srcRect l="30938" t="17500" b="56250"/>
          <a:stretch>
            <a:fillRect/>
          </a:stretch>
        </p:blipFill>
        <p:spPr bwMode="auto">
          <a:xfrm>
            <a:off x="642910" y="4714884"/>
            <a:ext cx="4572032" cy="1714512"/>
          </a:xfrm>
          <a:prstGeom prst="rect">
            <a:avLst/>
          </a:prstGeom>
          <a:noFill/>
        </p:spPr>
      </p:pic>
      <p:pic>
        <p:nvPicPr>
          <p:cNvPr id="10" name="Picture 4" descr="http://images.myshared.ru/40275/slide_29.jpg"/>
          <p:cNvPicPr>
            <a:picLocks noChangeAspect="1" noChangeArrowheads="1"/>
          </p:cNvPicPr>
          <p:nvPr/>
        </p:nvPicPr>
        <p:blipFill>
          <a:blip r:embed="rId3"/>
          <a:srcRect l="71250" t="48750" b="11249"/>
          <a:stretch>
            <a:fillRect/>
          </a:stretch>
        </p:blipFill>
        <p:spPr bwMode="auto">
          <a:xfrm>
            <a:off x="6286512" y="4643446"/>
            <a:ext cx="1785950" cy="186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72066" y="2500306"/>
            <a:ext cx="3214710" cy="3214710"/>
          </a:xfrm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Князь Федор Иванович Мстиславский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8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1610 – 1612 годы междуцарствия, правило правительство из  7 бояр - семибоярщина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482" name="AutoShape 2" descr="http://historyrussian.ucoz.ru/attach.jpeg"/>
          <p:cNvSpPr>
            <a:spLocks noChangeAspect="1" noChangeArrowheads="1"/>
          </p:cNvSpPr>
          <p:nvPr/>
        </p:nvSpPr>
        <p:spPr bwMode="auto">
          <a:xfrm>
            <a:off x="63500" y="-136525"/>
            <a:ext cx="417195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historyrussian.ucoz.ru/attac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3857652" cy="440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263</TotalTime>
  <Words>261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ЛЖЕДМИТРИЙ  II МЕЖДУЦАРСТВИЕ</vt:lpstr>
      <vt:lpstr> </vt:lpstr>
      <vt:lpstr>В Тушинском лагере</vt:lpstr>
      <vt:lpstr>Слайд 4</vt:lpstr>
      <vt:lpstr>Слайд 5</vt:lpstr>
      <vt:lpstr>В апреле 1610 года Михаил Скопин – Шуйский внезапно  умер, заболев на пиру   у князя И.Воротынского.   В Москве упорно твердили, что князя отравили. </vt:lpstr>
      <vt:lpstr>Слайд 7</vt:lpstr>
      <vt:lpstr>Слайд 8</vt:lpstr>
      <vt:lpstr>1610 – 1612 годы междуцарствия, правило правительство из  7 бояр - семибоярщина</vt:lpstr>
      <vt:lpstr>Претенденты на русский престол</vt:lpstr>
      <vt:lpstr>Московское царство в годы Смуты</vt:lpstr>
      <vt:lpstr>Почему перед нашей страной встала реальная угроза потери независимости?</vt:lpstr>
      <vt:lpstr>Кто или что могли спасти нашу Родину и сохранить   её независимость?</vt:lpstr>
      <vt:lpstr>Русская православная церковь и народ России</vt:lpstr>
      <vt:lpstr>Слайд 15</vt:lpstr>
      <vt:lpstr>Слайд 16</vt:lpstr>
      <vt:lpstr>Сбор первого ополчения</vt:lpstr>
      <vt:lpstr>Июнь 1611 года – принят «Приговор всея земли» -  о  будущем  устройстве  России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ЛЖЕДМИТРИЙ  II МЕЖДУЦАРСТВИЕ</dc:title>
  <dc:creator>Григорьевы</dc:creator>
  <cp:lastModifiedBy>User</cp:lastModifiedBy>
  <cp:revision>29</cp:revision>
  <dcterms:created xsi:type="dcterms:W3CDTF">2012-09-17T09:30:48Z</dcterms:created>
  <dcterms:modified xsi:type="dcterms:W3CDTF">2016-08-10T15:26:47Z</dcterms:modified>
</cp:coreProperties>
</file>